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353" r:id="rId3"/>
    <p:sldId id="419" r:id="rId4"/>
    <p:sldId id="420" r:id="rId5"/>
    <p:sldId id="262" r:id="rId6"/>
    <p:sldId id="288" r:id="rId7"/>
    <p:sldId id="340" r:id="rId8"/>
    <p:sldId id="289" r:id="rId9"/>
    <p:sldId id="290" r:id="rId10"/>
    <p:sldId id="292" r:id="rId11"/>
    <p:sldId id="293" r:id="rId12"/>
    <p:sldId id="295" r:id="rId13"/>
    <p:sldId id="294" r:id="rId14"/>
    <p:sldId id="296" r:id="rId15"/>
    <p:sldId id="297" r:id="rId16"/>
    <p:sldId id="298" r:id="rId17"/>
    <p:sldId id="339" r:id="rId18"/>
    <p:sldId id="315" r:id="rId19"/>
    <p:sldId id="351" r:id="rId20"/>
    <p:sldId id="316" r:id="rId21"/>
    <p:sldId id="317" r:id="rId22"/>
    <p:sldId id="318" r:id="rId23"/>
    <p:sldId id="341" r:id="rId24"/>
    <p:sldId id="257" r:id="rId25"/>
    <p:sldId id="418" r:id="rId26"/>
    <p:sldId id="352" r:id="rId27"/>
    <p:sldId id="337" r:id="rId28"/>
    <p:sldId id="265" r:id="rId29"/>
    <p:sldId id="266" r:id="rId30"/>
    <p:sldId id="267" r:id="rId31"/>
    <p:sldId id="269" r:id="rId32"/>
    <p:sldId id="270" r:id="rId33"/>
    <p:sldId id="358" r:id="rId34"/>
    <p:sldId id="277" r:id="rId35"/>
    <p:sldId id="373" r:id="rId36"/>
    <p:sldId id="392" r:id="rId37"/>
    <p:sldId id="393" r:id="rId38"/>
    <p:sldId id="394" r:id="rId39"/>
    <p:sldId id="395" r:id="rId40"/>
    <p:sldId id="396" r:id="rId41"/>
    <p:sldId id="397" r:id="rId42"/>
    <p:sldId id="398" r:id="rId43"/>
    <p:sldId id="372" r:id="rId44"/>
    <p:sldId id="399" r:id="rId45"/>
    <p:sldId id="374" r:id="rId46"/>
    <p:sldId id="286" r:id="rId47"/>
    <p:sldId id="391" r:id="rId48"/>
    <p:sldId id="401" r:id="rId49"/>
    <p:sldId id="402" r:id="rId50"/>
    <p:sldId id="403" r:id="rId51"/>
    <p:sldId id="404" r:id="rId52"/>
    <p:sldId id="405" r:id="rId53"/>
    <p:sldId id="406" r:id="rId54"/>
    <p:sldId id="41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0664" autoAdjust="0"/>
  </p:normalViewPr>
  <p:slideViewPr>
    <p:cSldViewPr snapToGrid="0">
      <p:cViewPr varScale="1">
        <p:scale>
          <a:sx n="67" d="100"/>
          <a:sy n="67"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781513-D841-4D06-AB30-2B62EEC9C5B0}" type="doc">
      <dgm:prSet loTypeId="urn:microsoft.com/office/officeart/2005/8/layout/orgChart1" loCatId="hierarchy" qsTypeId="urn:microsoft.com/office/officeart/2005/8/quickstyle/3d4" qsCatId="3D" csTypeId="urn:microsoft.com/office/officeart/2005/8/colors/accent1_2" csCatId="accent1" phldr="1"/>
      <dgm:spPr/>
      <dgm:t>
        <a:bodyPr/>
        <a:lstStyle/>
        <a:p>
          <a:endParaRPr lang="en-US"/>
        </a:p>
      </dgm:t>
    </dgm:pt>
    <dgm:pt modelId="{7BDED7AA-A7A5-4748-B996-8547991978FA}">
      <dgm:prSet phldrT="[Text]" custT="1"/>
      <dgm:spPr/>
      <dgm:t>
        <a:bodyPr/>
        <a:lstStyle/>
        <a:p>
          <a:r>
            <a:rPr lang="tr-TR" sz="2200" dirty="0" smtClean="0"/>
            <a:t>Yazılı Testler</a:t>
          </a:r>
          <a:endParaRPr lang="en-US" sz="2200" dirty="0"/>
        </a:p>
      </dgm:t>
    </dgm:pt>
    <dgm:pt modelId="{98E08B87-968E-4889-9CAD-1E7AED3E4562}" type="parTrans" cxnId="{DC4CC541-D609-4B5C-9EDA-FF5520399BB6}">
      <dgm:prSet/>
      <dgm:spPr/>
      <dgm:t>
        <a:bodyPr/>
        <a:lstStyle/>
        <a:p>
          <a:endParaRPr lang="en-US"/>
        </a:p>
      </dgm:t>
    </dgm:pt>
    <dgm:pt modelId="{D2B0AE41-7AA7-4239-B1D7-7637884A1CB2}" type="sibTrans" cxnId="{DC4CC541-D609-4B5C-9EDA-FF5520399BB6}">
      <dgm:prSet/>
      <dgm:spPr/>
      <dgm:t>
        <a:bodyPr/>
        <a:lstStyle/>
        <a:p>
          <a:endParaRPr lang="en-US"/>
        </a:p>
      </dgm:t>
    </dgm:pt>
    <dgm:pt modelId="{01146CB8-5A17-4536-B19C-D620B24ACB85}">
      <dgm:prSet phldrT="[Text]"/>
      <dgm:spPr>
        <a:solidFill>
          <a:schemeClr val="bg1">
            <a:lumMod val="50000"/>
          </a:schemeClr>
        </a:solidFill>
      </dgm:spPr>
      <dgm:t>
        <a:bodyPr/>
        <a:lstStyle/>
        <a:p>
          <a:r>
            <a:rPr lang="tr-TR" dirty="0" smtClean="0"/>
            <a:t>Yazmalı Testler</a:t>
          </a:r>
          <a:endParaRPr lang="en-US" dirty="0"/>
        </a:p>
      </dgm:t>
    </dgm:pt>
    <dgm:pt modelId="{6FD77BF3-01B1-4E09-B56C-BC08B3F36CE4}" type="parTrans" cxnId="{CC0A6318-DFB5-4E78-AADE-76B29991101C}">
      <dgm:prSet/>
      <dgm:spPr/>
      <dgm:t>
        <a:bodyPr/>
        <a:lstStyle/>
        <a:p>
          <a:endParaRPr lang="en-US"/>
        </a:p>
      </dgm:t>
    </dgm:pt>
    <dgm:pt modelId="{A58EA291-1185-4E29-AC4B-D57DE02D6FBE}" type="sibTrans" cxnId="{CC0A6318-DFB5-4E78-AADE-76B29991101C}">
      <dgm:prSet/>
      <dgm:spPr/>
      <dgm:t>
        <a:bodyPr/>
        <a:lstStyle/>
        <a:p>
          <a:endParaRPr lang="en-US"/>
        </a:p>
      </dgm:t>
    </dgm:pt>
    <dgm:pt modelId="{C05F4B6F-7604-49E0-A35F-9FA40ADD7FC7}">
      <dgm:prSet phldrT="[Text]"/>
      <dgm:spPr>
        <a:solidFill>
          <a:schemeClr val="bg1">
            <a:lumMod val="50000"/>
          </a:schemeClr>
        </a:solidFill>
      </dgm:spPr>
      <dgm:t>
        <a:bodyPr/>
        <a:lstStyle/>
        <a:p>
          <a:r>
            <a:rPr lang="tr-TR" dirty="0" smtClean="0"/>
            <a:t>İşaretlemeli Testler</a:t>
          </a:r>
          <a:endParaRPr lang="en-US" dirty="0"/>
        </a:p>
      </dgm:t>
    </dgm:pt>
    <dgm:pt modelId="{EFC8BB14-7E41-4C60-90B7-4E95930FF97F}" type="parTrans" cxnId="{C87FA576-48AC-475E-B537-4349BB29774F}">
      <dgm:prSet/>
      <dgm:spPr/>
      <dgm:t>
        <a:bodyPr/>
        <a:lstStyle/>
        <a:p>
          <a:endParaRPr lang="en-US"/>
        </a:p>
      </dgm:t>
    </dgm:pt>
    <dgm:pt modelId="{C9C335EC-1986-43A4-AE65-12EB5834FF5C}" type="sibTrans" cxnId="{C87FA576-48AC-475E-B537-4349BB29774F}">
      <dgm:prSet/>
      <dgm:spPr/>
      <dgm:t>
        <a:bodyPr/>
        <a:lstStyle/>
        <a:p>
          <a:endParaRPr lang="en-US"/>
        </a:p>
      </dgm:t>
    </dgm:pt>
    <dgm:pt modelId="{75BC2F1D-E6B2-4F94-88E7-1089480E1A9E}">
      <dgm:prSet custT="1"/>
      <dgm:spPr>
        <a:solidFill>
          <a:schemeClr val="accent2">
            <a:lumMod val="75000"/>
          </a:schemeClr>
        </a:solidFill>
      </dgm:spPr>
      <dgm:t>
        <a:bodyPr/>
        <a:lstStyle/>
        <a:p>
          <a:r>
            <a:rPr lang="tr-TR" sz="2200" dirty="0" smtClean="0"/>
            <a:t>Az sorulu </a:t>
          </a:r>
        </a:p>
        <a:p>
          <a:r>
            <a:rPr lang="tr-TR" sz="2200" dirty="0" smtClean="0"/>
            <a:t>(uzun cevaplı)</a:t>
          </a:r>
          <a:endParaRPr lang="en-US" sz="2200" dirty="0"/>
        </a:p>
      </dgm:t>
    </dgm:pt>
    <dgm:pt modelId="{04E8EC11-16D5-41F8-9484-CDC11DD5CF6B}" type="parTrans" cxnId="{DBECA4A3-036A-4DCC-B19E-67232B235EA5}">
      <dgm:prSet/>
      <dgm:spPr/>
      <dgm:t>
        <a:bodyPr/>
        <a:lstStyle/>
        <a:p>
          <a:endParaRPr lang="en-US"/>
        </a:p>
      </dgm:t>
    </dgm:pt>
    <dgm:pt modelId="{FAEA5F54-9C7B-4DC6-B324-089225E9AB59}" type="sibTrans" cxnId="{DBECA4A3-036A-4DCC-B19E-67232B235EA5}">
      <dgm:prSet/>
      <dgm:spPr/>
      <dgm:t>
        <a:bodyPr/>
        <a:lstStyle/>
        <a:p>
          <a:endParaRPr lang="en-US"/>
        </a:p>
      </dgm:t>
    </dgm:pt>
    <dgm:pt modelId="{282A9BC1-30AA-4918-8938-B3802DCBE95E}">
      <dgm:prSet/>
      <dgm:spPr>
        <a:solidFill>
          <a:schemeClr val="accent2">
            <a:lumMod val="75000"/>
          </a:schemeClr>
        </a:solidFill>
      </dgm:spPr>
      <dgm:t>
        <a:bodyPr/>
        <a:lstStyle/>
        <a:p>
          <a:r>
            <a:rPr lang="tr-TR" dirty="0" smtClean="0"/>
            <a:t>Çok sorulu </a:t>
          </a:r>
        </a:p>
        <a:p>
          <a:r>
            <a:rPr lang="tr-TR" dirty="0" smtClean="0"/>
            <a:t>(</a:t>
          </a:r>
          <a:r>
            <a:rPr lang="en-US" dirty="0" smtClean="0"/>
            <a:t>k</a:t>
          </a:r>
          <a:r>
            <a:rPr lang="tr-TR" dirty="0" smtClean="0"/>
            <a:t>ısa cevaplı)</a:t>
          </a:r>
          <a:endParaRPr lang="en-US" dirty="0"/>
        </a:p>
      </dgm:t>
    </dgm:pt>
    <dgm:pt modelId="{8CD79F13-E051-4FE4-888F-741421317FF3}" type="parTrans" cxnId="{BCF4F5AE-AC22-4B89-AB74-69FA13B07E54}">
      <dgm:prSet/>
      <dgm:spPr/>
      <dgm:t>
        <a:bodyPr/>
        <a:lstStyle/>
        <a:p>
          <a:endParaRPr lang="en-US"/>
        </a:p>
      </dgm:t>
    </dgm:pt>
    <dgm:pt modelId="{E22EC611-3729-4BE2-B84E-E34558AA1FB4}" type="sibTrans" cxnId="{BCF4F5AE-AC22-4B89-AB74-69FA13B07E54}">
      <dgm:prSet/>
      <dgm:spPr/>
      <dgm:t>
        <a:bodyPr/>
        <a:lstStyle/>
        <a:p>
          <a:endParaRPr lang="en-US"/>
        </a:p>
      </dgm:t>
    </dgm:pt>
    <dgm:pt modelId="{F8510231-402C-484E-BCE7-80A9C14FD4C1}">
      <dgm:prSet/>
      <dgm:spPr>
        <a:solidFill>
          <a:schemeClr val="accent6">
            <a:lumMod val="75000"/>
          </a:schemeClr>
        </a:solidFill>
      </dgm:spPr>
      <dgm:t>
        <a:bodyPr/>
        <a:lstStyle/>
        <a:p>
          <a:r>
            <a:rPr lang="tr-TR" dirty="0" smtClean="0"/>
            <a:t>Doğru-yanlış</a:t>
          </a:r>
          <a:endParaRPr lang="en-US" dirty="0"/>
        </a:p>
      </dgm:t>
    </dgm:pt>
    <dgm:pt modelId="{513BA78A-BF77-431B-AD6C-FBE56ED7196E}" type="parTrans" cxnId="{A92CF3C8-7B1D-422C-B386-8321C6EB496B}">
      <dgm:prSet/>
      <dgm:spPr/>
      <dgm:t>
        <a:bodyPr/>
        <a:lstStyle/>
        <a:p>
          <a:endParaRPr lang="en-US"/>
        </a:p>
      </dgm:t>
    </dgm:pt>
    <dgm:pt modelId="{18947051-A73B-40B0-A63C-943C0064A7AF}" type="sibTrans" cxnId="{A92CF3C8-7B1D-422C-B386-8321C6EB496B}">
      <dgm:prSet/>
      <dgm:spPr/>
      <dgm:t>
        <a:bodyPr/>
        <a:lstStyle/>
        <a:p>
          <a:endParaRPr lang="en-US"/>
        </a:p>
      </dgm:t>
    </dgm:pt>
    <dgm:pt modelId="{01AA5962-E41B-4E4B-A8AC-6FD09380AD16}">
      <dgm:prSet/>
      <dgm:spPr>
        <a:solidFill>
          <a:schemeClr val="accent6">
            <a:lumMod val="75000"/>
          </a:schemeClr>
        </a:solidFill>
      </dgm:spPr>
      <dgm:t>
        <a:bodyPr/>
        <a:lstStyle/>
        <a:p>
          <a:r>
            <a:rPr lang="tr-TR" dirty="0" smtClean="0"/>
            <a:t>Çoktan seçmeli</a:t>
          </a:r>
          <a:endParaRPr lang="en-US" dirty="0"/>
        </a:p>
      </dgm:t>
    </dgm:pt>
    <dgm:pt modelId="{4EFE5F62-9080-457F-8F51-BEDD78199906}" type="parTrans" cxnId="{033222AD-0044-4295-890C-6BE880C33A08}">
      <dgm:prSet/>
      <dgm:spPr/>
      <dgm:t>
        <a:bodyPr/>
        <a:lstStyle/>
        <a:p>
          <a:endParaRPr lang="en-US"/>
        </a:p>
      </dgm:t>
    </dgm:pt>
    <dgm:pt modelId="{907E2558-09FE-45C0-B6D1-524659AE7E8D}" type="sibTrans" cxnId="{033222AD-0044-4295-890C-6BE880C33A08}">
      <dgm:prSet/>
      <dgm:spPr/>
      <dgm:t>
        <a:bodyPr/>
        <a:lstStyle/>
        <a:p>
          <a:endParaRPr lang="en-US"/>
        </a:p>
      </dgm:t>
    </dgm:pt>
    <dgm:pt modelId="{03AD281D-A7B6-4D4A-996A-AD1705DB5097}">
      <dgm:prSet/>
      <dgm:spPr>
        <a:solidFill>
          <a:schemeClr val="accent2">
            <a:lumMod val="75000"/>
          </a:schemeClr>
        </a:solidFill>
      </dgm:spPr>
      <dgm:t>
        <a:bodyPr/>
        <a:lstStyle/>
        <a:p>
          <a:r>
            <a:rPr lang="tr-TR" dirty="0" smtClean="0"/>
            <a:t>Tamamlamalı </a:t>
          </a:r>
        </a:p>
        <a:p>
          <a:r>
            <a:rPr lang="tr-TR" dirty="0" smtClean="0"/>
            <a:t>(boşluk doldurma, açık uçlu)</a:t>
          </a:r>
          <a:endParaRPr lang="en-US" dirty="0"/>
        </a:p>
      </dgm:t>
    </dgm:pt>
    <dgm:pt modelId="{7B509756-0294-4031-A7C0-29B590A6D5CB}" type="parTrans" cxnId="{BB669405-1AC2-46AA-9AAD-6189B64D660C}">
      <dgm:prSet/>
      <dgm:spPr/>
      <dgm:t>
        <a:bodyPr/>
        <a:lstStyle/>
        <a:p>
          <a:endParaRPr lang="en-US"/>
        </a:p>
      </dgm:t>
    </dgm:pt>
    <dgm:pt modelId="{8ACDD8FE-5E8F-452C-9EB1-0542316A233A}" type="sibTrans" cxnId="{BB669405-1AC2-46AA-9AAD-6189B64D660C}">
      <dgm:prSet/>
      <dgm:spPr/>
      <dgm:t>
        <a:bodyPr/>
        <a:lstStyle/>
        <a:p>
          <a:endParaRPr lang="en-US"/>
        </a:p>
      </dgm:t>
    </dgm:pt>
    <dgm:pt modelId="{8316C316-7790-47CA-8D8E-18C53DAE17F5}">
      <dgm:prSet/>
      <dgm:spPr>
        <a:solidFill>
          <a:schemeClr val="accent2">
            <a:lumMod val="75000"/>
          </a:schemeClr>
        </a:solidFill>
      </dgm:spPr>
      <dgm:t>
        <a:bodyPr/>
        <a:lstStyle/>
        <a:p>
          <a:r>
            <a:rPr lang="tr-TR" dirty="0" smtClean="0"/>
            <a:t>Açık kitap</a:t>
          </a:r>
          <a:endParaRPr lang="en-US" dirty="0"/>
        </a:p>
      </dgm:t>
    </dgm:pt>
    <dgm:pt modelId="{1E19F2C6-73F0-4ADF-996F-11153FB5AA7E}" type="parTrans" cxnId="{431B6CE5-8A37-46B6-A5A6-E6F4B36BA157}">
      <dgm:prSet/>
      <dgm:spPr/>
      <dgm:t>
        <a:bodyPr/>
        <a:lstStyle/>
        <a:p>
          <a:endParaRPr lang="en-US"/>
        </a:p>
      </dgm:t>
    </dgm:pt>
    <dgm:pt modelId="{45C0D360-FF78-45F6-83F9-3A624A2EE8A4}" type="sibTrans" cxnId="{431B6CE5-8A37-46B6-A5A6-E6F4B36BA157}">
      <dgm:prSet/>
      <dgm:spPr/>
      <dgm:t>
        <a:bodyPr/>
        <a:lstStyle/>
        <a:p>
          <a:endParaRPr lang="en-US"/>
        </a:p>
      </dgm:t>
    </dgm:pt>
    <dgm:pt modelId="{C7226CAF-7BE9-47D6-8833-148E8A37CFB4}">
      <dgm:prSet/>
      <dgm:spPr>
        <a:solidFill>
          <a:schemeClr val="accent6">
            <a:lumMod val="75000"/>
          </a:schemeClr>
        </a:solidFill>
      </dgm:spPr>
      <dgm:t>
        <a:bodyPr/>
        <a:lstStyle/>
        <a:p>
          <a:r>
            <a:rPr lang="tr-TR" dirty="0" smtClean="0"/>
            <a:t>Eşleştirmeli</a:t>
          </a:r>
          <a:endParaRPr lang="en-US" dirty="0"/>
        </a:p>
      </dgm:t>
    </dgm:pt>
    <dgm:pt modelId="{BC0B485E-9BC3-4566-BAF3-7B7AFCD9C9BF}" type="parTrans" cxnId="{984121DB-94BA-47F5-8539-C4D056897B1B}">
      <dgm:prSet/>
      <dgm:spPr/>
      <dgm:t>
        <a:bodyPr/>
        <a:lstStyle/>
        <a:p>
          <a:endParaRPr lang="en-US"/>
        </a:p>
      </dgm:t>
    </dgm:pt>
    <dgm:pt modelId="{DD6A818E-EFB2-40AD-9D90-EA86DA1DD07D}" type="sibTrans" cxnId="{984121DB-94BA-47F5-8539-C4D056897B1B}">
      <dgm:prSet/>
      <dgm:spPr/>
      <dgm:t>
        <a:bodyPr/>
        <a:lstStyle/>
        <a:p>
          <a:endParaRPr lang="en-US"/>
        </a:p>
      </dgm:t>
    </dgm:pt>
    <dgm:pt modelId="{2CF36FBB-8ECF-4C5E-BFC8-142F355146D9}" type="pres">
      <dgm:prSet presAssocID="{40781513-D841-4D06-AB30-2B62EEC9C5B0}" presName="hierChild1" presStyleCnt="0">
        <dgm:presLayoutVars>
          <dgm:orgChart val="1"/>
          <dgm:chPref val="1"/>
          <dgm:dir/>
          <dgm:animOne val="branch"/>
          <dgm:animLvl val="lvl"/>
          <dgm:resizeHandles/>
        </dgm:presLayoutVars>
      </dgm:prSet>
      <dgm:spPr/>
      <dgm:t>
        <a:bodyPr/>
        <a:lstStyle/>
        <a:p>
          <a:endParaRPr lang="en-US"/>
        </a:p>
      </dgm:t>
    </dgm:pt>
    <dgm:pt modelId="{75F0731F-77BF-4181-B73B-399F3F88586E}" type="pres">
      <dgm:prSet presAssocID="{7BDED7AA-A7A5-4748-B996-8547991978FA}" presName="hierRoot1" presStyleCnt="0">
        <dgm:presLayoutVars>
          <dgm:hierBranch val="init"/>
        </dgm:presLayoutVars>
      </dgm:prSet>
      <dgm:spPr/>
    </dgm:pt>
    <dgm:pt modelId="{DC39CBEA-27EE-4465-B1BE-C56EF9F40CF8}" type="pres">
      <dgm:prSet presAssocID="{7BDED7AA-A7A5-4748-B996-8547991978FA}" presName="rootComposite1" presStyleCnt="0"/>
      <dgm:spPr/>
    </dgm:pt>
    <dgm:pt modelId="{A2886AEA-12D6-4E80-970A-AFC386F4A71C}" type="pres">
      <dgm:prSet presAssocID="{7BDED7AA-A7A5-4748-B996-8547991978FA}" presName="rootText1" presStyleLbl="node0" presStyleIdx="0" presStyleCnt="1" custScaleX="477384">
        <dgm:presLayoutVars>
          <dgm:chPref val="3"/>
        </dgm:presLayoutVars>
      </dgm:prSet>
      <dgm:spPr/>
      <dgm:t>
        <a:bodyPr/>
        <a:lstStyle/>
        <a:p>
          <a:endParaRPr lang="en-US"/>
        </a:p>
      </dgm:t>
    </dgm:pt>
    <dgm:pt modelId="{170E2BFD-4CE2-4E47-8DCF-FD3D4E1BD88D}" type="pres">
      <dgm:prSet presAssocID="{7BDED7AA-A7A5-4748-B996-8547991978FA}" presName="rootConnector1" presStyleLbl="node1" presStyleIdx="0" presStyleCnt="0"/>
      <dgm:spPr/>
      <dgm:t>
        <a:bodyPr/>
        <a:lstStyle/>
        <a:p>
          <a:endParaRPr lang="en-US"/>
        </a:p>
      </dgm:t>
    </dgm:pt>
    <dgm:pt modelId="{1DAC50D6-C098-4B86-AE54-8A09CD2F2722}" type="pres">
      <dgm:prSet presAssocID="{7BDED7AA-A7A5-4748-B996-8547991978FA}" presName="hierChild2" presStyleCnt="0"/>
      <dgm:spPr/>
    </dgm:pt>
    <dgm:pt modelId="{FA3D0260-ED3D-4EDB-842F-DC2B036A054A}" type="pres">
      <dgm:prSet presAssocID="{6FD77BF3-01B1-4E09-B56C-BC08B3F36CE4}" presName="Name37" presStyleLbl="parChTrans1D2" presStyleIdx="0" presStyleCnt="2"/>
      <dgm:spPr/>
      <dgm:t>
        <a:bodyPr/>
        <a:lstStyle/>
        <a:p>
          <a:endParaRPr lang="en-US"/>
        </a:p>
      </dgm:t>
    </dgm:pt>
    <dgm:pt modelId="{1CAF337C-2E69-4A8E-8C49-946BCB92BA7E}" type="pres">
      <dgm:prSet presAssocID="{01146CB8-5A17-4536-B19C-D620B24ACB85}" presName="hierRoot2" presStyleCnt="0">
        <dgm:presLayoutVars>
          <dgm:hierBranch val="init"/>
        </dgm:presLayoutVars>
      </dgm:prSet>
      <dgm:spPr/>
    </dgm:pt>
    <dgm:pt modelId="{AC3BA851-292D-4586-98E9-D533BDC3442C}" type="pres">
      <dgm:prSet presAssocID="{01146CB8-5A17-4536-B19C-D620B24ACB85}" presName="rootComposite" presStyleCnt="0"/>
      <dgm:spPr/>
    </dgm:pt>
    <dgm:pt modelId="{68027432-5171-42D3-A180-853AE02FB2CC}" type="pres">
      <dgm:prSet presAssocID="{01146CB8-5A17-4536-B19C-D620B24ACB85}" presName="rootText" presStyleLbl="node2" presStyleIdx="0" presStyleCnt="2" custScaleX="302431">
        <dgm:presLayoutVars>
          <dgm:chPref val="3"/>
        </dgm:presLayoutVars>
      </dgm:prSet>
      <dgm:spPr/>
      <dgm:t>
        <a:bodyPr/>
        <a:lstStyle/>
        <a:p>
          <a:endParaRPr lang="en-US"/>
        </a:p>
      </dgm:t>
    </dgm:pt>
    <dgm:pt modelId="{6631CFD6-4F33-46FD-872F-3B8B93E71777}" type="pres">
      <dgm:prSet presAssocID="{01146CB8-5A17-4536-B19C-D620B24ACB85}" presName="rootConnector" presStyleLbl="node2" presStyleIdx="0" presStyleCnt="2"/>
      <dgm:spPr/>
      <dgm:t>
        <a:bodyPr/>
        <a:lstStyle/>
        <a:p>
          <a:endParaRPr lang="en-US"/>
        </a:p>
      </dgm:t>
    </dgm:pt>
    <dgm:pt modelId="{9650565E-249E-4A28-87C6-6768F4DDB51C}" type="pres">
      <dgm:prSet presAssocID="{01146CB8-5A17-4536-B19C-D620B24ACB85}" presName="hierChild4" presStyleCnt="0"/>
      <dgm:spPr/>
    </dgm:pt>
    <dgm:pt modelId="{3FD95E34-47F8-4921-9601-ACEBD0006805}" type="pres">
      <dgm:prSet presAssocID="{04E8EC11-16D5-41F8-9484-CDC11DD5CF6B}" presName="Name37" presStyleLbl="parChTrans1D3" presStyleIdx="0" presStyleCnt="7"/>
      <dgm:spPr/>
      <dgm:t>
        <a:bodyPr/>
        <a:lstStyle/>
        <a:p>
          <a:endParaRPr lang="en-US"/>
        </a:p>
      </dgm:t>
    </dgm:pt>
    <dgm:pt modelId="{2A8A9828-B30D-43D6-86CC-BF6FF4DD21B9}" type="pres">
      <dgm:prSet presAssocID="{75BC2F1D-E6B2-4F94-88E7-1089480E1A9E}" presName="hierRoot2" presStyleCnt="0">
        <dgm:presLayoutVars>
          <dgm:hierBranch val="init"/>
        </dgm:presLayoutVars>
      </dgm:prSet>
      <dgm:spPr/>
    </dgm:pt>
    <dgm:pt modelId="{685C388B-C825-47FA-A6D7-99CC5CCD3B93}" type="pres">
      <dgm:prSet presAssocID="{75BC2F1D-E6B2-4F94-88E7-1089480E1A9E}" presName="rootComposite" presStyleCnt="0"/>
      <dgm:spPr/>
    </dgm:pt>
    <dgm:pt modelId="{CC93568E-CF17-4C87-BC42-B386866EAE71}" type="pres">
      <dgm:prSet presAssocID="{75BC2F1D-E6B2-4F94-88E7-1089480E1A9E}" presName="rootText" presStyleLbl="node3" presStyleIdx="0" presStyleCnt="7" custScaleX="214962">
        <dgm:presLayoutVars>
          <dgm:chPref val="3"/>
        </dgm:presLayoutVars>
      </dgm:prSet>
      <dgm:spPr/>
      <dgm:t>
        <a:bodyPr/>
        <a:lstStyle/>
        <a:p>
          <a:endParaRPr lang="en-US"/>
        </a:p>
      </dgm:t>
    </dgm:pt>
    <dgm:pt modelId="{1E413C51-B3B2-4CE0-98E4-550971515871}" type="pres">
      <dgm:prSet presAssocID="{75BC2F1D-E6B2-4F94-88E7-1089480E1A9E}" presName="rootConnector" presStyleLbl="node3" presStyleIdx="0" presStyleCnt="7"/>
      <dgm:spPr/>
      <dgm:t>
        <a:bodyPr/>
        <a:lstStyle/>
        <a:p>
          <a:endParaRPr lang="en-US"/>
        </a:p>
      </dgm:t>
    </dgm:pt>
    <dgm:pt modelId="{C70F953C-2C18-4BC1-A6F1-742D52523BC0}" type="pres">
      <dgm:prSet presAssocID="{75BC2F1D-E6B2-4F94-88E7-1089480E1A9E}" presName="hierChild4" presStyleCnt="0"/>
      <dgm:spPr/>
    </dgm:pt>
    <dgm:pt modelId="{07B1684A-7D09-4340-A545-8DF55E1F8A1B}" type="pres">
      <dgm:prSet presAssocID="{75BC2F1D-E6B2-4F94-88E7-1089480E1A9E}" presName="hierChild5" presStyleCnt="0"/>
      <dgm:spPr/>
    </dgm:pt>
    <dgm:pt modelId="{C377D5E2-2812-4F28-9169-6CE1D39DCC69}" type="pres">
      <dgm:prSet presAssocID="{8CD79F13-E051-4FE4-888F-741421317FF3}" presName="Name37" presStyleLbl="parChTrans1D3" presStyleIdx="1" presStyleCnt="7"/>
      <dgm:spPr/>
      <dgm:t>
        <a:bodyPr/>
        <a:lstStyle/>
        <a:p>
          <a:endParaRPr lang="en-US"/>
        </a:p>
      </dgm:t>
    </dgm:pt>
    <dgm:pt modelId="{06680257-D0AD-436C-8DA6-5DC598C06833}" type="pres">
      <dgm:prSet presAssocID="{282A9BC1-30AA-4918-8938-B3802DCBE95E}" presName="hierRoot2" presStyleCnt="0">
        <dgm:presLayoutVars>
          <dgm:hierBranch val="init"/>
        </dgm:presLayoutVars>
      </dgm:prSet>
      <dgm:spPr/>
    </dgm:pt>
    <dgm:pt modelId="{1FEF2F61-966A-4E48-9EAD-6E844106D5B0}" type="pres">
      <dgm:prSet presAssocID="{282A9BC1-30AA-4918-8938-B3802DCBE95E}" presName="rootComposite" presStyleCnt="0"/>
      <dgm:spPr/>
    </dgm:pt>
    <dgm:pt modelId="{92124FC4-24B7-4A64-9F50-3CC5D20B3DA0}" type="pres">
      <dgm:prSet presAssocID="{282A9BC1-30AA-4918-8938-B3802DCBE95E}" presName="rootText" presStyleLbl="node3" presStyleIdx="1" presStyleCnt="7" custScaleX="214073">
        <dgm:presLayoutVars>
          <dgm:chPref val="3"/>
        </dgm:presLayoutVars>
      </dgm:prSet>
      <dgm:spPr/>
      <dgm:t>
        <a:bodyPr/>
        <a:lstStyle/>
        <a:p>
          <a:endParaRPr lang="en-US"/>
        </a:p>
      </dgm:t>
    </dgm:pt>
    <dgm:pt modelId="{09B724B3-C9D9-4B8A-9051-38F40D67703B}" type="pres">
      <dgm:prSet presAssocID="{282A9BC1-30AA-4918-8938-B3802DCBE95E}" presName="rootConnector" presStyleLbl="node3" presStyleIdx="1" presStyleCnt="7"/>
      <dgm:spPr/>
      <dgm:t>
        <a:bodyPr/>
        <a:lstStyle/>
        <a:p>
          <a:endParaRPr lang="en-US"/>
        </a:p>
      </dgm:t>
    </dgm:pt>
    <dgm:pt modelId="{E69CFC88-ACB8-4884-B94B-A1F6D5B29335}" type="pres">
      <dgm:prSet presAssocID="{282A9BC1-30AA-4918-8938-B3802DCBE95E}" presName="hierChild4" presStyleCnt="0"/>
      <dgm:spPr/>
    </dgm:pt>
    <dgm:pt modelId="{AF86F6AD-439B-4496-9FDE-A097B5FDAFEC}" type="pres">
      <dgm:prSet presAssocID="{282A9BC1-30AA-4918-8938-B3802DCBE95E}" presName="hierChild5" presStyleCnt="0"/>
      <dgm:spPr/>
    </dgm:pt>
    <dgm:pt modelId="{B2A9F27F-E0ED-4085-9880-31ABDA3E1333}" type="pres">
      <dgm:prSet presAssocID="{7B509756-0294-4031-A7C0-29B590A6D5CB}" presName="Name37" presStyleLbl="parChTrans1D3" presStyleIdx="2" presStyleCnt="7"/>
      <dgm:spPr/>
      <dgm:t>
        <a:bodyPr/>
        <a:lstStyle/>
        <a:p>
          <a:endParaRPr lang="en-US"/>
        </a:p>
      </dgm:t>
    </dgm:pt>
    <dgm:pt modelId="{DAB14606-C338-470D-ACD7-E8B03E5CB08D}" type="pres">
      <dgm:prSet presAssocID="{03AD281D-A7B6-4D4A-996A-AD1705DB5097}" presName="hierRoot2" presStyleCnt="0">
        <dgm:presLayoutVars>
          <dgm:hierBranch val="init"/>
        </dgm:presLayoutVars>
      </dgm:prSet>
      <dgm:spPr/>
    </dgm:pt>
    <dgm:pt modelId="{8AD53D19-97F0-4709-BA43-2D334F119774}" type="pres">
      <dgm:prSet presAssocID="{03AD281D-A7B6-4D4A-996A-AD1705DB5097}" presName="rootComposite" presStyleCnt="0"/>
      <dgm:spPr/>
    </dgm:pt>
    <dgm:pt modelId="{308EB986-E337-4C13-8ECE-8BDC963C1D7E}" type="pres">
      <dgm:prSet presAssocID="{03AD281D-A7B6-4D4A-996A-AD1705DB5097}" presName="rootText" presStyleLbl="node3" presStyleIdx="2" presStyleCnt="7" custScaleX="222122">
        <dgm:presLayoutVars>
          <dgm:chPref val="3"/>
        </dgm:presLayoutVars>
      </dgm:prSet>
      <dgm:spPr/>
      <dgm:t>
        <a:bodyPr/>
        <a:lstStyle/>
        <a:p>
          <a:endParaRPr lang="en-US"/>
        </a:p>
      </dgm:t>
    </dgm:pt>
    <dgm:pt modelId="{D8BD0B8D-5751-4043-9735-3B913E96F6CD}" type="pres">
      <dgm:prSet presAssocID="{03AD281D-A7B6-4D4A-996A-AD1705DB5097}" presName="rootConnector" presStyleLbl="node3" presStyleIdx="2" presStyleCnt="7"/>
      <dgm:spPr/>
      <dgm:t>
        <a:bodyPr/>
        <a:lstStyle/>
        <a:p>
          <a:endParaRPr lang="en-US"/>
        </a:p>
      </dgm:t>
    </dgm:pt>
    <dgm:pt modelId="{7BC13AF3-846D-4774-8A64-31ABA5081530}" type="pres">
      <dgm:prSet presAssocID="{03AD281D-A7B6-4D4A-996A-AD1705DB5097}" presName="hierChild4" presStyleCnt="0"/>
      <dgm:spPr/>
    </dgm:pt>
    <dgm:pt modelId="{32EEE63B-F624-4A33-BC22-72861EB250BA}" type="pres">
      <dgm:prSet presAssocID="{03AD281D-A7B6-4D4A-996A-AD1705DB5097}" presName="hierChild5" presStyleCnt="0"/>
      <dgm:spPr/>
    </dgm:pt>
    <dgm:pt modelId="{AFD95A1E-E31B-4DB2-B56A-50CA771049BF}" type="pres">
      <dgm:prSet presAssocID="{1E19F2C6-73F0-4ADF-996F-11153FB5AA7E}" presName="Name37" presStyleLbl="parChTrans1D3" presStyleIdx="3" presStyleCnt="7"/>
      <dgm:spPr/>
      <dgm:t>
        <a:bodyPr/>
        <a:lstStyle/>
        <a:p>
          <a:endParaRPr lang="en-US"/>
        </a:p>
      </dgm:t>
    </dgm:pt>
    <dgm:pt modelId="{AFBB89DB-EDCC-4306-88C9-726A2B5868AC}" type="pres">
      <dgm:prSet presAssocID="{8316C316-7790-47CA-8D8E-18C53DAE17F5}" presName="hierRoot2" presStyleCnt="0">
        <dgm:presLayoutVars>
          <dgm:hierBranch val="init"/>
        </dgm:presLayoutVars>
      </dgm:prSet>
      <dgm:spPr/>
    </dgm:pt>
    <dgm:pt modelId="{8DAEE8FA-FC2F-4FEC-B592-CFD7149E5E04}" type="pres">
      <dgm:prSet presAssocID="{8316C316-7790-47CA-8D8E-18C53DAE17F5}" presName="rootComposite" presStyleCnt="0"/>
      <dgm:spPr/>
    </dgm:pt>
    <dgm:pt modelId="{95E3DE8E-90FF-4402-9A46-04CDF04BF072}" type="pres">
      <dgm:prSet presAssocID="{8316C316-7790-47CA-8D8E-18C53DAE17F5}" presName="rootText" presStyleLbl="node3" presStyleIdx="3" presStyleCnt="7" custScaleX="222121">
        <dgm:presLayoutVars>
          <dgm:chPref val="3"/>
        </dgm:presLayoutVars>
      </dgm:prSet>
      <dgm:spPr/>
      <dgm:t>
        <a:bodyPr/>
        <a:lstStyle/>
        <a:p>
          <a:endParaRPr lang="en-US"/>
        </a:p>
      </dgm:t>
    </dgm:pt>
    <dgm:pt modelId="{EC9EA9CB-6CE8-4156-882D-BCB6A9441984}" type="pres">
      <dgm:prSet presAssocID="{8316C316-7790-47CA-8D8E-18C53DAE17F5}" presName="rootConnector" presStyleLbl="node3" presStyleIdx="3" presStyleCnt="7"/>
      <dgm:spPr/>
      <dgm:t>
        <a:bodyPr/>
        <a:lstStyle/>
        <a:p>
          <a:endParaRPr lang="en-US"/>
        </a:p>
      </dgm:t>
    </dgm:pt>
    <dgm:pt modelId="{C343F2C9-285F-4261-BCE5-B5C228988E7F}" type="pres">
      <dgm:prSet presAssocID="{8316C316-7790-47CA-8D8E-18C53DAE17F5}" presName="hierChild4" presStyleCnt="0"/>
      <dgm:spPr/>
    </dgm:pt>
    <dgm:pt modelId="{CABD4912-5BCC-4741-8776-3291F2FBA661}" type="pres">
      <dgm:prSet presAssocID="{8316C316-7790-47CA-8D8E-18C53DAE17F5}" presName="hierChild5" presStyleCnt="0"/>
      <dgm:spPr/>
    </dgm:pt>
    <dgm:pt modelId="{B200A7B5-2F48-450C-83B4-FEA1E1146EE1}" type="pres">
      <dgm:prSet presAssocID="{01146CB8-5A17-4536-B19C-D620B24ACB85}" presName="hierChild5" presStyleCnt="0"/>
      <dgm:spPr/>
    </dgm:pt>
    <dgm:pt modelId="{58EC4A91-E5FF-4708-AD41-2BAD6A8F4ECA}" type="pres">
      <dgm:prSet presAssocID="{EFC8BB14-7E41-4C60-90B7-4E95930FF97F}" presName="Name37" presStyleLbl="parChTrans1D2" presStyleIdx="1" presStyleCnt="2"/>
      <dgm:spPr/>
      <dgm:t>
        <a:bodyPr/>
        <a:lstStyle/>
        <a:p>
          <a:endParaRPr lang="en-US"/>
        </a:p>
      </dgm:t>
    </dgm:pt>
    <dgm:pt modelId="{E2564572-D101-48DD-B667-AE35C43E6536}" type="pres">
      <dgm:prSet presAssocID="{C05F4B6F-7604-49E0-A35F-9FA40ADD7FC7}" presName="hierRoot2" presStyleCnt="0">
        <dgm:presLayoutVars>
          <dgm:hierBranch val="init"/>
        </dgm:presLayoutVars>
      </dgm:prSet>
      <dgm:spPr/>
    </dgm:pt>
    <dgm:pt modelId="{C28CA117-29EE-4538-A360-15EF05003D4F}" type="pres">
      <dgm:prSet presAssocID="{C05F4B6F-7604-49E0-A35F-9FA40ADD7FC7}" presName="rootComposite" presStyleCnt="0"/>
      <dgm:spPr/>
    </dgm:pt>
    <dgm:pt modelId="{5431E3C6-6A82-4450-8EEC-138CFCBCBB62}" type="pres">
      <dgm:prSet presAssocID="{C05F4B6F-7604-49E0-A35F-9FA40ADD7FC7}" presName="rootText" presStyleLbl="node2" presStyleIdx="1" presStyleCnt="2" custScaleX="245717">
        <dgm:presLayoutVars>
          <dgm:chPref val="3"/>
        </dgm:presLayoutVars>
      </dgm:prSet>
      <dgm:spPr/>
      <dgm:t>
        <a:bodyPr/>
        <a:lstStyle/>
        <a:p>
          <a:endParaRPr lang="en-US"/>
        </a:p>
      </dgm:t>
    </dgm:pt>
    <dgm:pt modelId="{A142E500-558C-4335-826A-A9E0E43A563F}" type="pres">
      <dgm:prSet presAssocID="{C05F4B6F-7604-49E0-A35F-9FA40ADD7FC7}" presName="rootConnector" presStyleLbl="node2" presStyleIdx="1" presStyleCnt="2"/>
      <dgm:spPr/>
      <dgm:t>
        <a:bodyPr/>
        <a:lstStyle/>
        <a:p>
          <a:endParaRPr lang="en-US"/>
        </a:p>
      </dgm:t>
    </dgm:pt>
    <dgm:pt modelId="{48DD0548-2094-4607-8E5F-80C1BE019AFC}" type="pres">
      <dgm:prSet presAssocID="{C05F4B6F-7604-49E0-A35F-9FA40ADD7FC7}" presName="hierChild4" presStyleCnt="0"/>
      <dgm:spPr/>
    </dgm:pt>
    <dgm:pt modelId="{4BC5DBE1-B09C-44C8-92AC-AF8273B938FD}" type="pres">
      <dgm:prSet presAssocID="{513BA78A-BF77-431B-AD6C-FBE56ED7196E}" presName="Name37" presStyleLbl="parChTrans1D3" presStyleIdx="4" presStyleCnt="7"/>
      <dgm:spPr/>
      <dgm:t>
        <a:bodyPr/>
        <a:lstStyle/>
        <a:p>
          <a:endParaRPr lang="en-US"/>
        </a:p>
      </dgm:t>
    </dgm:pt>
    <dgm:pt modelId="{A2E72B08-8B31-473A-8DF0-BE1B4EC94595}" type="pres">
      <dgm:prSet presAssocID="{F8510231-402C-484E-BCE7-80A9C14FD4C1}" presName="hierRoot2" presStyleCnt="0">
        <dgm:presLayoutVars>
          <dgm:hierBranch val="init"/>
        </dgm:presLayoutVars>
      </dgm:prSet>
      <dgm:spPr/>
    </dgm:pt>
    <dgm:pt modelId="{FDE64C4E-764F-4ECB-BBD7-B1F5E8F99450}" type="pres">
      <dgm:prSet presAssocID="{F8510231-402C-484E-BCE7-80A9C14FD4C1}" presName="rootComposite" presStyleCnt="0"/>
      <dgm:spPr/>
    </dgm:pt>
    <dgm:pt modelId="{3531FA78-A443-4E80-89B6-D9C7470EB834}" type="pres">
      <dgm:prSet presAssocID="{F8510231-402C-484E-BCE7-80A9C14FD4C1}" presName="rootText" presStyleLbl="node3" presStyleIdx="4" presStyleCnt="7" custScaleX="208072">
        <dgm:presLayoutVars>
          <dgm:chPref val="3"/>
        </dgm:presLayoutVars>
      </dgm:prSet>
      <dgm:spPr/>
      <dgm:t>
        <a:bodyPr/>
        <a:lstStyle/>
        <a:p>
          <a:endParaRPr lang="en-US"/>
        </a:p>
      </dgm:t>
    </dgm:pt>
    <dgm:pt modelId="{AED8CF30-2596-4717-83EA-8EDA99C6004B}" type="pres">
      <dgm:prSet presAssocID="{F8510231-402C-484E-BCE7-80A9C14FD4C1}" presName="rootConnector" presStyleLbl="node3" presStyleIdx="4" presStyleCnt="7"/>
      <dgm:spPr/>
      <dgm:t>
        <a:bodyPr/>
        <a:lstStyle/>
        <a:p>
          <a:endParaRPr lang="en-US"/>
        </a:p>
      </dgm:t>
    </dgm:pt>
    <dgm:pt modelId="{FC7ABCD0-DC19-4632-9C8B-2D2CF35DFF17}" type="pres">
      <dgm:prSet presAssocID="{F8510231-402C-484E-BCE7-80A9C14FD4C1}" presName="hierChild4" presStyleCnt="0"/>
      <dgm:spPr/>
    </dgm:pt>
    <dgm:pt modelId="{DCAC0800-DB58-4AD1-9388-D4AEA4AC5272}" type="pres">
      <dgm:prSet presAssocID="{F8510231-402C-484E-BCE7-80A9C14FD4C1}" presName="hierChild5" presStyleCnt="0"/>
      <dgm:spPr/>
    </dgm:pt>
    <dgm:pt modelId="{FDC297FD-FEE2-4004-9F52-154C145CA240}" type="pres">
      <dgm:prSet presAssocID="{4EFE5F62-9080-457F-8F51-BEDD78199906}" presName="Name37" presStyleLbl="parChTrans1D3" presStyleIdx="5" presStyleCnt="7"/>
      <dgm:spPr/>
      <dgm:t>
        <a:bodyPr/>
        <a:lstStyle/>
        <a:p>
          <a:endParaRPr lang="en-US"/>
        </a:p>
      </dgm:t>
    </dgm:pt>
    <dgm:pt modelId="{F327DC01-87C0-41D4-91F2-30E1479512A5}" type="pres">
      <dgm:prSet presAssocID="{01AA5962-E41B-4E4B-A8AC-6FD09380AD16}" presName="hierRoot2" presStyleCnt="0">
        <dgm:presLayoutVars>
          <dgm:hierBranch val="init"/>
        </dgm:presLayoutVars>
      </dgm:prSet>
      <dgm:spPr/>
    </dgm:pt>
    <dgm:pt modelId="{ECB4923C-1864-43A3-AB9E-6B8B99971D75}" type="pres">
      <dgm:prSet presAssocID="{01AA5962-E41B-4E4B-A8AC-6FD09380AD16}" presName="rootComposite" presStyleCnt="0"/>
      <dgm:spPr/>
    </dgm:pt>
    <dgm:pt modelId="{042093A2-1A51-4EF4-84CD-7489A073F2C5}" type="pres">
      <dgm:prSet presAssocID="{01AA5962-E41B-4E4B-A8AC-6FD09380AD16}" presName="rootText" presStyleLbl="node3" presStyleIdx="5" presStyleCnt="7" custScaleX="214646">
        <dgm:presLayoutVars>
          <dgm:chPref val="3"/>
        </dgm:presLayoutVars>
      </dgm:prSet>
      <dgm:spPr/>
      <dgm:t>
        <a:bodyPr/>
        <a:lstStyle/>
        <a:p>
          <a:endParaRPr lang="en-US"/>
        </a:p>
      </dgm:t>
    </dgm:pt>
    <dgm:pt modelId="{0131B5BC-4C54-4314-B267-2D217AEF8D00}" type="pres">
      <dgm:prSet presAssocID="{01AA5962-E41B-4E4B-A8AC-6FD09380AD16}" presName="rootConnector" presStyleLbl="node3" presStyleIdx="5" presStyleCnt="7"/>
      <dgm:spPr/>
      <dgm:t>
        <a:bodyPr/>
        <a:lstStyle/>
        <a:p>
          <a:endParaRPr lang="en-US"/>
        </a:p>
      </dgm:t>
    </dgm:pt>
    <dgm:pt modelId="{AC196B66-3F1B-42A7-9489-B9F06E78176C}" type="pres">
      <dgm:prSet presAssocID="{01AA5962-E41B-4E4B-A8AC-6FD09380AD16}" presName="hierChild4" presStyleCnt="0"/>
      <dgm:spPr/>
    </dgm:pt>
    <dgm:pt modelId="{F6114544-F45C-4D0F-A888-7F85201714D5}" type="pres">
      <dgm:prSet presAssocID="{01AA5962-E41B-4E4B-A8AC-6FD09380AD16}" presName="hierChild5" presStyleCnt="0"/>
      <dgm:spPr/>
    </dgm:pt>
    <dgm:pt modelId="{AC365BD9-F488-4C76-BBCC-FA6527F3A170}" type="pres">
      <dgm:prSet presAssocID="{BC0B485E-9BC3-4566-BAF3-7B7AFCD9C9BF}" presName="Name37" presStyleLbl="parChTrans1D3" presStyleIdx="6" presStyleCnt="7"/>
      <dgm:spPr/>
      <dgm:t>
        <a:bodyPr/>
        <a:lstStyle/>
        <a:p>
          <a:endParaRPr lang="en-US"/>
        </a:p>
      </dgm:t>
    </dgm:pt>
    <dgm:pt modelId="{2712DA34-745C-4AFC-B0FA-23DF5CDF304C}" type="pres">
      <dgm:prSet presAssocID="{C7226CAF-7BE9-47D6-8833-148E8A37CFB4}" presName="hierRoot2" presStyleCnt="0">
        <dgm:presLayoutVars>
          <dgm:hierBranch val="init"/>
        </dgm:presLayoutVars>
      </dgm:prSet>
      <dgm:spPr/>
    </dgm:pt>
    <dgm:pt modelId="{FE416A59-FD21-4C16-9BC2-766352FD5EA8}" type="pres">
      <dgm:prSet presAssocID="{C7226CAF-7BE9-47D6-8833-148E8A37CFB4}" presName="rootComposite" presStyleCnt="0"/>
      <dgm:spPr/>
    </dgm:pt>
    <dgm:pt modelId="{E2E646E6-0669-4727-B571-E88E03342088}" type="pres">
      <dgm:prSet presAssocID="{C7226CAF-7BE9-47D6-8833-148E8A37CFB4}" presName="rootText" presStyleLbl="node3" presStyleIdx="6" presStyleCnt="7" custScaleX="211019">
        <dgm:presLayoutVars>
          <dgm:chPref val="3"/>
        </dgm:presLayoutVars>
      </dgm:prSet>
      <dgm:spPr/>
      <dgm:t>
        <a:bodyPr/>
        <a:lstStyle/>
        <a:p>
          <a:endParaRPr lang="en-US"/>
        </a:p>
      </dgm:t>
    </dgm:pt>
    <dgm:pt modelId="{C48769C5-553A-4D85-A180-C6B3970B577B}" type="pres">
      <dgm:prSet presAssocID="{C7226CAF-7BE9-47D6-8833-148E8A37CFB4}" presName="rootConnector" presStyleLbl="node3" presStyleIdx="6" presStyleCnt="7"/>
      <dgm:spPr/>
      <dgm:t>
        <a:bodyPr/>
        <a:lstStyle/>
        <a:p>
          <a:endParaRPr lang="en-US"/>
        </a:p>
      </dgm:t>
    </dgm:pt>
    <dgm:pt modelId="{0E2A59CD-F9F1-4A52-AA40-458D305E2521}" type="pres">
      <dgm:prSet presAssocID="{C7226CAF-7BE9-47D6-8833-148E8A37CFB4}" presName="hierChild4" presStyleCnt="0"/>
      <dgm:spPr/>
    </dgm:pt>
    <dgm:pt modelId="{43771B29-C004-4E38-9202-490C8E15F189}" type="pres">
      <dgm:prSet presAssocID="{C7226CAF-7BE9-47D6-8833-148E8A37CFB4}" presName="hierChild5" presStyleCnt="0"/>
      <dgm:spPr/>
    </dgm:pt>
    <dgm:pt modelId="{3322D9F2-673E-4CC2-AC4B-5544B8DA1908}" type="pres">
      <dgm:prSet presAssocID="{C05F4B6F-7604-49E0-A35F-9FA40ADD7FC7}" presName="hierChild5" presStyleCnt="0"/>
      <dgm:spPr/>
    </dgm:pt>
    <dgm:pt modelId="{3B76D166-F62C-47FA-B57C-79771A604241}" type="pres">
      <dgm:prSet presAssocID="{7BDED7AA-A7A5-4748-B996-8547991978FA}" presName="hierChild3" presStyleCnt="0"/>
      <dgm:spPr/>
    </dgm:pt>
  </dgm:ptLst>
  <dgm:cxnLst>
    <dgm:cxn modelId="{C01CC302-BED9-42BF-8B99-55FAFAA3E61E}" type="presOf" srcId="{01AA5962-E41B-4E4B-A8AC-6FD09380AD16}" destId="{042093A2-1A51-4EF4-84CD-7489A073F2C5}" srcOrd="0" destOrd="0" presId="urn:microsoft.com/office/officeart/2005/8/layout/orgChart1"/>
    <dgm:cxn modelId="{13347E30-7D67-483C-A489-3C7317FA2408}" type="presOf" srcId="{282A9BC1-30AA-4918-8938-B3802DCBE95E}" destId="{92124FC4-24B7-4A64-9F50-3CC5D20B3DA0}" srcOrd="0" destOrd="0" presId="urn:microsoft.com/office/officeart/2005/8/layout/orgChart1"/>
    <dgm:cxn modelId="{5432497A-C21B-4F7B-9B84-D7AEA6DEFCCB}" type="presOf" srcId="{F8510231-402C-484E-BCE7-80A9C14FD4C1}" destId="{AED8CF30-2596-4717-83EA-8EDA99C6004B}" srcOrd="1" destOrd="0" presId="urn:microsoft.com/office/officeart/2005/8/layout/orgChart1"/>
    <dgm:cxn modelId="{6C22CA90-9203-4F5C-BC7F-CEADBC2282F2}" type="presOf" srcId="{6FD77BF3-01B1-4E09-B56C-BC08B3F36CE4}" destId="{FA3D0260-ED3D-4EDB-842F-DC2B036A054A}" srcOrd="0" destOrd="0" presId="urn:microsoft.com/office/officeart/2005/8/layout/orgChart1"/>
    <dgm:cxn modelId="{AACD982D-1ACC-40BD-AD1E-310D2E65FB15}" type="presOf" srcId="{01146CB8-5A17-4536-B19C-D620B24ACB85}" destId="{68027432-5171-42D3-A180-853AE02FB2CC}" srcOrd="0" destOrd="0" presId="urn:microsoft.com/office/officeart/2005/8/layout/orgChart1"/>
    <dgm:cxn modelId="{0DD88F74-AE1D-4EB0-934A-009E8060EE13}" type="presOf" srcId="{282A9BC1-30AA-4918-8938-B3802DCBE95E}" destId="{09B724B3-C9D9-4B8A-9051-38F40D67703B}" srcOrd="1" destOrd="0" presId="urn:microsoft.com/office/officeart/2005/8/layout/orgChart1"/>
    <dgm:cxn modelId="{431B6CE5-8A37-46B6-A5A6-E6F4B36BA157}" srcId="{01146CB8-5A17-4536-B19C-D620B24ACB85}" destId="{8316C316-7790-47CA-8D8E-18C53DAE17F5}" srcOrd="3" destOrd="0" parTransId="{1E19F2C6-73F0-4ADF-996F-11153FB5AA7E}" sibTransId="{45C0D360-FF78-45F6-83F9-3A624A2EE8A4}"/>
    <dgm:cxn modelId="{345DCC73-3F9F-4AF9-8042-2DD849FE86FC}" type="presOf" srcId="{C05F4B6F-7604-49E0-A35F-9FA40ADD7FC7}" destId="{5431E3C6-6A82-4450-8EEC-138CFCBCBB62}" srcOrd="0" destOrd="0" presId="urn:microsoft.com/office/officeart/2005/8/layout/orgChart1"/>
    <dgm:cxn modelId="{A460049D-9913-4587-876B-50E35BE9D02E}" type="presOf" srcId="{7BDED7AA-A7A5-4748-B996-8547991978FA}" destId="{170E2BFD-4CE2-4E47-8DCF-FD3D4E1BD88D}" srcOrd="1" destOrd="0" presId="urn:microsoft.com/office/officeart/2005/8/layout/orgChart1"/>
    <dgm:cxn modelId="{BCF4F5AE-AC22-4B89-AB74-69FA13B07E54}" srcId="{01146CB8-5A17-4536-B19C-D620B24ACB85}" destId="{282A9BC1-30AA-4918-8938-B3802DCBE95E}" srcOrd="1" destOrd="0" parTransId="{8CD79F13-E051-4FE4-888F-741421317FF3}" sibTransId="{E22EC611-3729-4BE2-B84E-E34558AA1FB4}"/>
    <dgm:cxn modelId="{13160762-7701-4ED4-83EC-6927599444F9}" type="presOf" srcId="{40781513-D841-4D06-AB30-2B62EEC9C5B0}" destId="{2CF36FBB-8ECF-4C5E-BFC8-142F355146D9}" srcOrd="0" destOrd="0" presId="urn:microsoft.com/office/officeart/2005/8/layout/orgChart1"/>
    <dgm:cxn modelId="{C87FA576-48AC-475E-B537-4349BB29774F}" srcId="{7BDED7AA-A7A5-4748-B996-8547991978FA}" destId="{C05F4B6F-7604-49E0-A35F-9FA40ADD7FC7}" srcOrd="1" destOrd="0" parTransId="{EFC8BB14-7E41-4C60-90B7-4E95930FF97F}" sibTransId="{C9C335EC-1986-43A4-AE65-12EB5834FF5C}"/>
    <dgm:cxn modelId="{2F6FCF57-26BC-4B7E-BF7B-295024B9C03D}" type="presOf" srcId="{8316C316-7790-47CA-8D8E-18C53DAE17F5}" destId="{95E3DE8E-90FF-4402-9A46-04CDF04BF072}" srcOrd="0" destOrd="0" presId="urn:microsoft.com/office/officeart/2005/8/layout/orgChart1"/>
    <dgm:cxn modelId="{A4EAC194-D4FC-4244-A929-2F804472AE42}" type="presOf" srcId="{01146CB8-5A17-4536-B19C-D620B24ACB85}" destId="{6631CFD6-4F33-46FD-872F-3B8B93E71777}" srcOrd="1" destOrd="0" presId="urn:microsoft.com/office/officeart/2005/8/layout/orgChart1"/>
    <dgm:cxn modelId="{BB669405-1AC2-46AA-9AAD-6189B64D660C}" srcId="{01146CB8-5A17-4536-B19C-D620B24ACB85}" destId="{03AD281D-A7B6-4D4A-996A-AD1705DB5097}" srcOrd="2" destOrd="0" parTransId="{7B509756-0294-4031-A7C0-29B590A6D5CB}" sibTransId="{8ACDD8FE-5E8F-452C-9EB1-0542316A233A}"/>
    <dgm:cxn modelId="{F2801714-8DEA-492F-8678-5E4F8F69D53D}" type="presOf" srcId="{8CD79F13-E051-4FE4-888F-741421317FF3}" destId="{C377D5E2-2812-4F28-9169-6CE1D39DCC69}" srcOrd="0" destOrd="0" presId="urn:microsoft.com/office/officeart/2005/8/layout/orgChart1"/>
    <dgm:cxn modelId="{DC4CC541-D609-4B5C-9EDA-FF5520399BB6}" srcId="{40781513-D841-4D06-AB30-2B62EEC9C5B0}" destId="{7BDED7AA-A7A5-4748-B996-8547991978FA}" srcOrd="0" destOrd="0" parTransId="{98E08B87-968E-4889-9CAD-1E7AED3E4562}" sibTransId="{D2B0AE41-7AA7-4239-B1D7-7637884A1CB2}"/>
    <dgm:cxn modelId="{F1D62B49-1D4B-4885-9397-5141B1B522B0}" type="presOf" srcId="{F8510231-402C-484E-BCE7-80A9C14FD4C1}" destId="{3531FA78-A443-4E80-89B6-D9C7470EB834}" srcOrd="0" destOrd="0" presId="urn:microsoft.com/office/officeart/2005/8/layout/orgChart1"/>
    <dgm:cxn modelId="{6B529B70-BACB-40F8-81B3-6883671CFBD4}" type="presOf" srcId="{4EFE5F62-9080-457F-8F51-BEDD78199906}" destId="{FDC297FD-FEE2-4004-9F52-154C145CA240}" srcOrd="0" destOrd="0" presId="urn:microsoft.com/office/officeart/2005/8/layout/orgChart1"/>
    <dgm:cxn modelId="{1F15B6E0-CC54-4046-A3B6-54EFB5B6732C}" type="presOf" srcId="{1E19F2C6-73F0-4ADF-996F-11153FB5AA7E}" destId="{AFD95A1E-E31B-4DB2-B56A-50CA771049BF}" srcOrd="0" destOrd="0" presId="urn:microsoft.com/office/officeart/2005/8/layout/orgChart1"/>
    <dgm:cxn modelId="{5EFDD653-803B-489C-BDD0-9B58AD880E75}" type="presOf" srcId="{01AA5962-E41B-4E4B-A8AC-6FD09380AD16}" destId="{0131B5BC-4C54-4314-B267-2D217AEF8D00}" srcOrd="1" destOrd="0" presId="urn:microsoft.com/office/officeart/2005/8/layout/orgChart1"/>
    <dgm:cxn modelId="{0B825374-66E8-4422-9E4A-1089915BEB77}" type="presOf" srcId="{C7226CAF-7BE9-47D6-8833-148E8A37CFB4}" destId="{C48769C5-553A-4D85-A180-C6B3970B577B}" srcOrd="1" destOrd="0" presId="urn:microsoft.com/office/officeart/2005/8/layout/orgChart1"/>
    <dgm:cxn modelId="{9FA7C2CA-C31A-424B-B2A5-0D62E6198FA9}" type="presOf" srcId="{04E8EC11-16D5-41F8-9484-CDC11DD5CF6B}" destId="{3FD95E34-47F8-4921-9601-ACEBD0006805}" srcOrd="0" destOrd="0" presId="urn:microsoft.com/office/officeart/2005/8/layout/orgChart1"/>
    <dgm:cxn modelId="{033222AD-0044-4295-890C-6BE880C33A08}" srcId="{C05F4B6F-7604-49E0-A35F-9FA40ADD7FC7}" destId="{01AA5962-E41B-4E4B-A8AC-6FD09380AD16}" srcOrd="1" destOrd="0" parTransId="{4EFE5F62-9080-457F-8F51-BEDD78199906}" sibTransId="{907E2558-09FE-45C0-B6D1-524659AE7E8D}"/>
    <dgm:cxn modelId="{575FD108-11F4-4D1B-A9BB-4761C8080B40}" type="presOf" srcId="{03AD281D-A7B6-4D4A-996A-AD1705DB5097}" destId="{D8BD0B8D-5751-4043-9735-3B913E96F6CD}" srcOrd="1" destOrd="0" presId="urn:microsoft.com/office/officeart/2005/8/layout/orgChart1"/>
    <dgm:cxn modelId="{6853D284-DAE1-4509-9191-E7FBA0199425}" type="presOf" srcId="{C05F4B6F-7604-49E0-A35F-9FA40ADD7FC7}" destId="{A142E500-558C-4335-826A-A9E0E43A563F}" srcOrd="1" destOrd="0" presId="urn:microsoft.com/office/officeart/2005/8/layout/orgChart1"/>
    <dgm:cxn modelId="{984121DB-94BA-47F5-8539-C4D056897B1B}" srcId="{C05F4B6F-7604-49E0-A35F-9FA40ADD7FC7}" destId="{C7226CAF-7BE9-47D6-8833-148E8A37CFB4}" srcOrd="2" destOrd="0" parTransId="{BC0B485E-9BC3-4566-BAF3-7B7AFCD9C9BF}" sibTransId="{DD6A818E-EFB2-40AD-9D90-EA86DA1DD07D}"/>
    <dgm:cxn modelId="{8328070D-AD00-4966-93E8-A3D2DB8343AA}" type="presOf" srcId="{7BDED7AA-A7A5-4748-B996-8547991978FA}" destId="{A2886AEA-12D6-4E80-970A-AFC386F4A71C}" srcOrd="0" destOrd="0" presId="urn:microsoft.com/office/officeart/2005/8/layout/orgChart1"/>
    <dgm:cxn modelId="{74CCB322-D905-43AB-99DB-BDD60A3A2EAF}" type="presOf" srcId="{7B509756-0294-4031-A7C0-29B590A6D5CB}" destId="{B2A9F27F-E0ED-4085-9880-31ABDA3E1333}" srcOrd="0" destOrd="0" presId="urn:microsoft.com/office/officeart/2005/8/layout/orgChart1"/>
    <dgm:cxn modelId="{D18135E2-F631-4ED8-B9CF-376346722B7E}" type="presOf" srcId="{8316C316-7790-47CA-8D8E-18C53DAE17F5}" destId="{EC9EA9CB-6CE8-4156-882D-BCB6A9441984}" srcOrd="1" destOrd="0" presId="urn:microsoft.com/office/officeart/2005/8/layout/orgChart1"/>
    <dgm:cxn modelId="{B51BF9EA-0BF8-448F-8FD8-DC7AC852422D}" type="presOf" srcId="{C7226CAF-7BE9-47D6-8833-148E8A37CFB4}" destId="{E2E646E6-0669-4727-B571-E88E03342088}" srcOrd="0" destOrd="0" presId="urn:microsoft.com/office/officeart/2005/8/layout/orgChart1"/>
    <dgm:cxn modelId="{7F0192F7-FC84-4592-9765-18B5A15544B9}" type="presOf" srcId="{75BC2F1D-E6B2-4F94-88E7-1089480E1A9E}" destId="{CC93568E-CF17-4C87-BC42-B386866EAE71}" srcOrd="0" destOrd="0" presId="urn:microsoft.com/office/officeart/2005/8/layout/orgChart1"/>
    <dgm:cxn modelId="{D8FC39D7-0447-4F6D-9129-0AE08732EE2A}" type="presOf" srcId="{75BC2F1D-E6B2-4F94-88E7-1089480E1A9E}" destId="{1E413C51-B3B2-4CE0-98E4-550971515871}" srcOrd="1" destOrd="0" presId="urn:microsoft.com/office/officeart/2005/8/layout/orgChart1"/>
    <dgm:cxn modelId="{DBECA4A3-036A-4DCC-B19E-67232B235EA5}" srcId="{01146CB8-5A17-4536-B19C-D620B24ACB85}" destId="{75BC2F1D-E6B2-4F94-88E7-1089480E1A9E}" srcOrd="0" destOrd="0" parTransId="{04E8EC11-16D5-41F8-9484-CDC11DD5CF6B}" sibTransId="{FAEA5F54-9C7B-4DC6-B324-089225E9AB59}"/>
    <dgm:cxn modelId="{01DCA73A-F2C7-43DC-B78A-E6CEF4622515}" type="presOf" srcId="{BC0B485E-9BC3-4566-BAF3-7B7AFCD9C9BF}" destId="{AC365BD9-F488-4C76-BBCC-FA6527F3A170}" srcOrd="0" destOrd="0" presId="urn:microsoft.com/office/officeart/2005/8/layout/orgChart1"/>
    <dgm:cxn modelId="{CC0A6318-DFB5-4E78-AADE-76B29991101C}" srcId="{7BDED7AA-A7A5-4748-B996-8547991978FA}" destId="{01146CB8-5A17-4536-B19C-D620B24ACB85}" srcOrd="0" destOrd="0" parTransId="{6FD77BF3-01B1-4E09-B56C-BC08B3F36CE4}" sibTransId="{A58EA291-1185-4E29-AC4B-D57DE02D6FBE}"/>
    <dgm:cxn modelId="{D66015D6-AB1E-4FB2-9719-54889A6EBBD3}" type="presOf" srcId="{EFC8BB14-7E41-4C60-90B7-4E95930FF97F}" destId="{58EC4A91-E5FF-4708-AD41-2BAD6A8F4ECA}" srcOrd="0" destOrd="0" presId="urn:microsoft.com/office/officeart/2005/8/layout/orgChart1"/>
    <dgm:cxn modelId="{274EE4A5-C0CD-444C-8A3F-6D0FF20F02D8}" type="presOf" srcId="{513BA78A-BF77-431B-AD6C-FBE56ED7196E}" destId="{4BC5DBE1-B09C-44C8-92AC-AF8273B938FD}" srcOrd="0" destOrd="0" presId="urn:microsoft.com/office/officeart/2005/8/layout/orgChart1"/>
    <dgm:cxn modelId="{A92CF3C8-7B1D-422C-B386-8321C6EB496B}" srcId="{C05F4B6F-7604-49E0-A35F-9FA40ADD7FC7}" destId="{F8510231-402C-484E-BCE7-80A9C14FD4C1}" srcOrd="0" destOrd="0" parTransId="{513BA78A-BF77-431B-AD6C-FBE56ED7196E}" sibTransId="{18947051-A73B-40B0-A63C-943C0064A7AF}"/>
    <dgm:cxn modelId="{DBCBAF9B-F6E4-43DB-A8DC-D3A541FB8742}" type="presOf" srcId="{03AD281D-A7B6-4D4A-996A-AD1705DB5097}" destId="{308EB986-E337-4C13-8ECE-8BDC963C1D7E}" srcOrd="0" destOrd="0" presId="urn:microsoft.com/office/officeart/2005/8/layout/orgChart1"/>
    <dgm:cxn modelId="{6507C796-0468-4894-9717-BB6E2BCC7EDC}" type="presParOf" srcId="{2CF36FBB-8ECF-4C5E-BFC8-142F355146D9}" destId="{75F0731F-77BF-4181-B73B-399F3F88586E}" srcOrd="0" destOrd="0" presId="urn:microsoft.com/office/officeart/2005/8/layout/orgChart1"/>
    <dgm:cxn modelId="{3787CA29-FF4B-4D98-A670-6608224B55EE}" type="presParOf" srcId="{75F0731F-77BF-4181-B73B-399F3F88586E}" destId="{DC39CBEA-27EE-4465-B1BE-C56EF9F40CF8}" srcOrd="0" destOrd="0" presId="urn:microsoft.com/office/officeart/2005/8/layout/orgChart1"/>
    <dgm:cxn modelId="{5176E46C-7093-4A89-B088-C2B04E1191E4}" type="presParOf" srcId="{DC39CBEA-27EE-4465-B1BE-C56EF9F40CF8}" destId="{A2886AEA-12D6-4E80-970A-AFC386F4A71C}" srcOrd="0" destOrd="0" presId="urn:microsoft.com/office/officeart/2005/8/layout/orgChart1"/>
    <dgm:cxn modelId="{C202D971-953A-4E87-8A06-99A8179464FB}" type="presParOf" srcId="{DC39CBEA-27EE-4465-B1BE-C56EF9F40CF8}" destId="{170E2BFD-4CE2-4E47-8DCF-FD3D4E1BD88D}" srcOrd="1" destOrd="0" presId="urn:microsoft.com/office/officeart/2005/8/layout/orgChart1"/>
    <dgm:cxn modelId="{3B162ED4-E64D-46F6-8FE7-4DFFE2831C32}" type="presParOf" srcId="{75F0731F-77BF-4181-B73B-399F3F88586E}" destId="{1DAC50D6-C098-4B86-AE54-8A09CD2F2722}" srcOrd="1" destOrd="0" presId="urn:microsoft.com/office/officeart/2005/8/layout/orgChart1"/>
    <dgm:cxn modelId="{7893142B-F402-46C2-84FD-AAD63F0C50BA}" type="presParOf" srcId="{1DAC50D6-C098-4B86-AE54-8A09CD2F2722}" destId="{FA3D0260-ED3D-4EDB-842F-DC2B036A054A}" srcOrd="0" destOrd="0" presId="urn:microsoft.com/office/officeart/2005/8/layout/orgChart1"/>
    <dgm:cxn modelId="{369ED917-69CF-4AF8-8017-278B8AB67C83}" type="presParOf" srcId="{1DAC50D6-C098-4B86-AE54-8A09CD2F2722}" destId="{1CAF337C-2E69-4A8E-8C49-946BCB92BA7E}" srcOrd="1" destOrd="0" presId="urn:microsoft.com/office/officeart/2005/8/layout/orgChart1"/>
    <dgm:cxn modelId="{CC480FEA-20A0-433D-B011-8E391943130B}" type="presParOf" srcId="{1CAF337C-2E69-4A8E-8C49-946BCB92BA7E}" destId="{AC3BA851-292D-4586-98E9-D533BDC3442C}" srcOrd="0" destOrd="0" presId="urn:microsoft.com/office/officeart/2005/8/layout/orgChart1"/>
    <dgm:cxn modelId="{E55C74D8-6094-4CB1-85AD-19F0DE92031E}" type="presParOf" srcId="{AC3BA851-292D-4586-98E9-D533BDC3442C}" destId="{68027432-5171-42D3-A180-853AE02FB2CC}" srcOrd="0" destOrd="0" presId="urn:microsoft.com/office/officeart/2005/8/layout/orgChart1"/>
    <dgm:cxn modelId="{23323746-7B3F-46BE-BC22-68D661A73FA2}" type="presParOf" srcId="{AC3BA851-292D-4586-98E9-D533BDC3442C}" destId="{6631CFD6-4F33-46FD-872F-3B8B93E71777}" srcOrd="1" destOrd="0" presId="urn:microsoft.com/office/officeart/2005/8/layout/orgChart1"/>
    <dgm:cxn modelId="{C96ADF34-8A99-4EB2-9D39-6428886C2038}" type="presParOf" srcId="{1CAF337C-2E69-4A8E-8C49-946BCB92BA7E}" destId="{9650565E-249E-4A28-87C6-6768F4DDB51C}" srcOrd="1" destOrd="0" presId="urn:microsoft.com/office/officeart/2005/8/layout/orgChart1"/>
    <dgm:cxn modelId="{68852653-9D89-4744-BCB6-AC14A3D19554}" type="presParOf" srcId="{9650565E-249E-4A28-87C6-6768F4DDB51C}" destId="{3FD95E34-47F8-4921-9601-ACEBD0006805}" srcOrd="0" destOrd="0" presId="urn:microsoft.com/office/officeart/2005/8/layout/orgChart1"/>
    <dgm:cxn modelId="{BB74EC10-31AC-45E8-885A-C76A0D0A8C0F}" type="presParOf" srcId="{9650565E-249E-4A28-87C6-6768F4DDB51C}" destId="{2A8A9828-B30D-43D6-86CC-BF6FF4DD21B9}" srcOrd="1" destOrd="0" presId="urn:microsoft.com/office/officeart/2005/8/layout/orgChart1"/>
    <dgm:cxn modelId="{624E1F71-831E-480B-B05F-A0945845C80A}" type="presParOf" srcId="{2A8A9828-B30D-43D6-86CC-BF6FF4DD21B9}" destId="{685C388B-C825-47FA-A6D7-99CC5CCD3B93}" srcOrd="0" destOrd="0" presId="urn:microsoft.com/office/officeart/2005/8/layout/orgChart1"/>
    <dgm:cxn modelId="{0FF70B0A-9BED-4C86-85C3-8EDB809DB3ED}" type="presParOf" srcId="{685C388B-C825-47FA-A6D7-99CC5CCD3B93}" destId="{CC93568E-CF17-4C87-BC42-B386866EAE71}" srcOrd="0" destOrd="0" presId="urn:microsoft.com/office/officeart/2005/8/layout/orgChart1"/>
    <dgm:cxn modelId="{BCFED824-683E-450A-80CC-81E264D5B9A2}" type="presParOf" srcId="{685C388B-C825-47FA-A6D7-99CC5CCD3B93}" destId="{1E413C51-B3B2-4CE0-98E4-550971515871}" srcOrd="1" destOrd="0" presId="urn:microsoft.com/office/officeart/2005/8/layout/orgChart1"/>
    <dgm:cxn modelId="{049C9FF8-5B78-4834-B88A-20BD597A4DAC}" type="presParOf" srcId="{2A8A9828-B30D-43D6-86CC-BF6FF4DD21B9}" destId="{C70F953C-2C18-4BC1-A6F1-742D52523BC0}" srcOrd="1" destOrd="0" presId="urn:microsoft.com/office/officeart/2005/8/layout/orgChart1"/>
    <dgm:cxn modelId="{5206650A-EF48-4C05-8116-FDF0E3F95856}" type="presParOf" srcId="{2A8A9828-B30D-43D6-86CC-BF6FF4DD21B9}" destId="{07B1684A-7D09-4340-A545-8DF55E1F8A1B}" srcOrd="2" destOrd="0" presId="urn:microsoft.com/office/officeart/2005/8/layout/orgChart1"/>
    <dgm:cxn modelId="{7EDBB518-848F-41C3-8E22-80CB933841BD}" type="presParOf" srcId="{9650565E-249E-4A28-87C6-6768F4DDB51C}" destId="{C377D5E2-2812-4F28-9169-6CE1D39DCC69}" srcOrd="2" destOrd="0" presId="urn:microsoft.com/office/officeart/2005/8/layout/orgChart1"/>
    <dgm:cxn modelId="{2397FD6E-C52F-46A4-A296-12C81548C670}" type="presParOf" srcId="{9650565E-249E-4A28-87C6-6768F4DDB51C}" destId="{06680257-D0AD-436C-8DA6-5DC598C06833}" srcOrd="3" destOrd="0" presId="urn:microsoft.com/office/officeart/2005/8/layout/orgChart1"/>
    <dgm:cxn modelId="{7BBE84A2-80A7-4855-BDCE-807013443700}" type="presParOf" srcId="{06680257-D0AD-436C-8DA6-5DC598C06833}" destId="{1FEF2F61-966A-4E48-9EAD-6E844106D5B0}" srcOrd="0" destOrd="0" presId="urn:microsoft.com/office/officeart/2005/8/layout/orgChart1"/>
    <dgm:cxn modelId="{58B48F6F-3EE1-40D1-B30A-8BA6F9F86CC9}" type="presParOf" srcId="{1FEF2F61-966A-4E48-9EAD-6E844106D5B0}" destId="{92124FC4-24B7-4A64-9F50-3CC5D20B3DA0}" srcOrd="0" destOrd="0" presId="urn:microsoft.com/office/officeart/2005/8/layout/orgChart1"/>
    <dgm:cxn modelId="{0E3FC3D0-C93D-4278-BE86-FA19F31F2DBE}" type="presParOf" srcId="{1FEF2F61-966A-4E48-9EAD-6E844106D5B0}" destId="{09B724B3-C9D9-4B8A-9051-38F40D67703B}" srcOrd="1" destOrd="0" presId="urn:microsoft.com/office/officeart/2005/8/layout/orgChart1"/>
    <dgm:cxn modelId="{664647AF-1836-4463-A43C-B0509731558D}" type="presParOf" srcId="{06680257-D0AD-436C-8DA6-5DC598C06833}" destId="{E69CFC88-ACB8-4884-B94B-A1F6D5B29335}" srcOrd="1" destOrd="0" presId="urn:microsoft.com/office/officeart/2005/8/layout/orgChart1"/>
    <dgm:cxn modelId="{5065034C-AFC2-48EE-99D1-D43CCAB2A1C8}" type="presParOf" srcId="{06680257-D0AD-436C-8DA6-5DC598C06833}" destId="{AF86F6AD-439B-4496-9FDE-A097B5FDAFEC}" srcOrd="2" destOrd="0" presId="urn:microsoft.com/office/officeart/2005/8/layout/orgChart1"/>
    <dgm:cxn modelId="{8D46F69A-6AC9-42DA-A403-9D6C7725CB28}" type="presParOf" srcId="{9650565E-249E-4A28-87C6-6768F4DDB51C}" destId="{B2A9F27F-E0ED-4085-9880-31ABDA3E1333}" srcOrd="4" destOrd="0" presId="urn:microsoft.com/office/officeart/2005/8/layout/orgChart1"/>
    <dgm:cxn modelId="{EF3E832C-0E49-4BA7-8B12-B27A672E8C6F}" type="presParOf" srcId="{9650565E-249E-4A28-87C6-6768F4DDB51C}" destId="{DAB14606-C338-470D-ACD7-E8B03E5CB08D}" srcOrd="5" destOrd="0" presId="urn:microsoft.com/office/officeart/2005/8/layout/orgChart1"/>
    <dgm:cxn modelId="{76D23ECD-0CF1-460B-9226-CBC1F0CF374B}" type="presParOf" srcId="{DAB14606-C338-470D-ACD7-E8B03E5CB08D}" destId="{8AD53D19-97F0-4709-BA43-2D334F119774}" srcOrd="0" destOrd="0" presId="urn:microsoft.com/office/officeart/2005/8/layout/orgChart1"/>
    <dgm:cxn modelId="{A49F47EE-5356-41B9-89CF-799D28ECB711}" type="presParOf" srcId="{8AD53D19-97F0-4709-BA43-2D334F119774}" destId="{308EB986-E337-4C13-8ECE-8BDC963C1D7E}" srcOrd="0" destOrd="0" presId="urn:microsoft.com/office/officeart/2005/8/layout/orgChart1"/>
    <dgm:cxn modelId="{40CA1580-F7AB-4773-AF29-7829A7BEEFD7}" type="presParOf" srcId="{8AD53D19-97F0-4709-BA43-2D334F119774}" destId="{D8BD0B8D-5751-4043-9735-3B913E96F6CD}" srcOrd="1" destOrd="0" presId="urn:microsoft.com/office/officeart/2005/8/layout/orgChart1"/>
    <dgm:cxn modelId="{1952C6AB-1D96-4FBB-88BE-C5009599436D}" type="presParOf" srcId="{DAB14606-C338-470D-ACD7-E8B03E5CB08D}" destId="{7BC13AF3-846D-4774-8A64-31ABA5081530}" srcOrd="1" destOrd="0" presId="urn:microsoft.com/office/officeart/2005/8/layout/orgChart1"/>
    <dgm:cxn modelId="{7D103297-E054-4171-A295-0C3AF8B3F7E5}" type="presParOf" srcId="{DAB14606-C338-470D-ACD7-E8B03E5CB08D}" destId="{32EEE63B-F624-4A33-BC22-72861EB250BA}" srcOrd="2" destOrd="0" presId="urn:microsoft.com/office/officeart/2005/8/layout/orgChart1"/>
    <dgm:cxn modelId="{3E6FDF6D-FBD3-490B-A1F7-A490CAB55D6B}" type="presParOf" srcId="{9650565E-249E-4A28-87C6-6768F4DDB51C}" destId="{AFD95A1E-E31B-4DB2-B56A-50CA771049BF}" srcOrd="6" destOrd="0" presId="urn:microsoft.com/office/officeart/2005/8/layout/orgChart1"/>
    <dgm:cxn modelId="{A9CB48FB-F6FC-4388-AEA1-30FBA2258D1F}" type="presParOf" srcId="{9650565E-249E-4A28-87C6-6768F4DDB51C}" destId="{AFBB89DB-EDCC-4306-88C9-726A2B5868AC}" srcOrd="7" destOrd="0" presId="urn:microsoft.com/office/officeart/2005/8/layout/orgChart1"/>
    <dgm:cxn modelId="{01FA374B-7154-4E9A-89D6-A30119A6AA0D}" type="presParOf" srcId="{AFBB89DB-EDCC-4306-88C9-726A2B5868AC}" destId="{8DAEE8FA-FC2F-4FEC-B592-CFD7149E5E04}" srcOrd="0" destOrd="0" presId="urn:microsoft.com/office/officeart/2005/8/layout/orgChart1"/>
    <dgm:cxn modelId="{3100A374-CDF6-4E0E-A318-C70FAC118876}" type="presParOf" srcId="{8DAEE8FA-FC2F-4FEC-B592-CFD7149E5E04}" destId="{95E3DE8E-90FF-4402-9A46-04CDF04BF072}" srcOrd="0" destOrd="0" presId="urn:microsoft.com/office/officeart/2005/8/layout/orgChart1"/>
    <dgm:cxn modelId="{3D35B47F-D0E3-470B-B825-F7CDA5303662}" type="presParOf" srcId="{8DAEE8FA-FC2F-4FEC-B592-CFD7149E5E04}" destId="{EC9EA9CB-6CE8-4156-882D-BCB6A9441984}" srcOrd="1" destOrd="0" presId="urn:microsoft.com/office/officeart/2005/8/layout/orgChart1"/>
    <dgm:cxn modelId="{BEFD6EB7-3940-4CC8-AC4A-1612504F5EBC}" type="presParOf" srcId="{AFBB89DB-EDCC-4306-88C9-726A2B5868AC}" destId="{C343F2C9-285F-4261-BCE5-B5C228988E7F}" srcOrd="1" destOrd="0" presId="urn:microsoft.com/office/officeart/2005/8/layout/orgChart1"/>
    <dgm:cxn modelId="{B371B639-F4FF-4EDB-A522-D065D9F1EE41}" type="presParOf" srcId="{AFBB89DB-EDCC-4306-88C9-726A2B5868AC}" destId="{CABD4912-5BCC-4741-8776-3291F2FBA661}" srcOrd="2" destOrd="0" presId="urn:microsoft.com/office/officeart/2005/8/layout/orgChart1"/>
    <dgm:cxn modelId="{CA48300C-D19A-470B-BDE2-52A68794ED3A}" type="presParOf" srcId="{1CAF337C-2E69-4A8E-8C49-946BCB92BA7E}" destId="{B200A7B5-2F48-450C-83B4-FEA1E1146EE1}" srcOrd="2" destOrd="0" presId="urn:microsoft.com/office/officeart/2005/8/layout/orgChart1"/>
    <dgm:cxn modelId="{E0CDD1CE-097B-4D97-BE3C-80B2BE26B3F3}" type="presParOf" srcId="{1DAC50D6-C098-4B86-AE54-8A09CD2F2722}" destId="{58EC4A91-E5FF-4708-AD41-2BAD6A8F4ECA}" srcOrd="2" destOrd="0" presId="urn:microsoft.com/office/officeart/2005/8/layout/orgChart1"/>
    <dgm:cxn modelId="{8895B099-00EE-4316-A122-442B4CDD2F36}" type="presParOf" srcId="{1DAC50D6-C098-4B86-AE54-8A09CD2F2722}" destId="{E2564572-D101-48DD-B667-AE35C43E6536}" srcOrd="3" destOrd="0" presId="urn:microsoft.com/office/officeart/2005/8/layout/orgChart1"/>
    <dgm:cxn modelId="{1DF6036D-23A6-4D49-B7B7-F5E67D745380}" type="presParOf" srcId="{E2564572-D101-48DD-B667-AE35C43E6536}" destId="{C28CA117-29EE-4538-A360-15EF05003D4F}" srcOrd="0" destOrd="0" presId="urn:microsoft.com/office/officeart/2005/8/layout/orgChart1"/>
    <dgm:cxn modelId="{4A50DFD6-C03E-4261-ACAD-0FE9531D10AF}" type="presParOf" srcId="{C28CA117-29EE-4538-A360-15EF05003D4F}" destId="{5431E3C6-6A82-4450-8EEC-138CFCBCBB62}" srcOrd="0" destOrd="0" presId="urn:microsoft.com/office/officeart/2005/8/layout/orgChart1"/>
    <dgm:cxn modelId="{5087BA4A-4C0E-45B0-807E-9AEDBBF3B214}" type="presParOf" srcId="{C28CA117-29EE-4538-A360-15EF05003D4F}" destId="{A142E500-558C-4335-826A-A9E0E43A563F}" srcOrd="1" destOrd="0" presId="urn:microsoft.com/office/officeart/2005/8/layout/orgChart1"/>
    <dgm:cxn modelId="{36140366-9504-4195-A8F2-9660DD351ED8}" type="presParOf" srcId="{E2564572-D101-48DD-B667-AE35C43E6536}" destId="{48DD0548-2094-4607-8E5F-80C1BE019AFC}" srcOrd="1" destOrd="0" presId="urn:microsoft.com/office/officeart/2005/8/layout/orgChart1"/>
    <dgm:cxn modelId="{8A925830-DCA7-4F6A-A4C8-A5159FED99EB}" type="presParOf" srcId="{48DD0548-2094-4607-8E5F-80C1BE019AFC}" destId="{4BC5DBE1-B09C-44C8-92AC-AF8273B938FD}" srcOrd="0" destOrd="0" presId="urn:microsoft.com/office/officeart/2005/8/layout/orgChart1"/>
    <dgm:cxn modelId="{B45C32D6-A694-46E8-87A0-F7C1F3D005F1}" type="presParOf" srcId="{48DD0548-2094-4607-8E5F-80C1BE019AFC}" destId="{A2E72B08-8B31-473A-8DF0-BE1B4EC94595}" srcOrd="1" destOrd="0" presId="urn:microsoft.com/office/officeart/2005/8/layout/orgChart1"/>
    <dgm:cxn modelId="{59F58E6A-F8D4-4B9A-8FB7-2E01076423B2}" type="presParOf" srcId="{A2E72B08-8B31-473A-8DF0-BE1B4EC94595}" destId="{FDE64C4E-764F-4ECB-BBD7-B1F5E8F99450}" srcOrd="0" destOrd="0" presId="urn:microsoft.com/office/officeart/2005/8/layout/orgChart1"/>
    <dgm:cxn modelId="{4D2AB1D9-5B4E-4296-A134-89DAE7D5CCA8}" type="presParOf" srcId="{FDE64C4E-764F-4ECB-BBD7-B1F5E8F99450}" destId="{3531FA78-A443-4E80-89B6-D9C7470EB834}" srcOrd="0" destOrd="0" presId="urn:microsoft.com/office/officeart/2005/8/layout/orgChart1"/>
    <dgm:cxn modelId="{8B32564A-B259-40AB-BF6F-E8B4C86D43E0}" type="presParOf" srcId="{FDE64C4E-764F-4ECB-BBD7-B1F5E8F99450}" destId="{AED8CF30-2596-4717-83EA-8EDA99C6004B}" srcOrd="1" destOrd="0" presId="urn:microsoft.com/office/officeart/2005/8/layout/orgChart1"/>
    <dgm:cxn modelId="{3F6B5180-FC73-4B55-91B1-D74EA479ABA4}" type="presParOf" srcId="{A2E72B08-8B31-473A-8DF0-BE1B4EC94595}" destId="{FC7ABCD0-DC19-4632-9C8B-2D2CF35DFF17}" srcOrd="1" destOrd="0" presId="urn:microsoft.com/office/officeart/2005/8/layout/orgChart1"/>
    <dgm:cxn modelId="{340CD971-F07C-4F4D-99A8-EA3642EE4312}" type="presParOf" srcId="{A2E72B08-8B31-473A-8DF0-BE1B4EC94595}" destId="{DCAC0800-DB58-4AD1-9388-D4AEA4AC5272}" srcOrd="2" destOrd="0" presId="urn:microsoft.com/office/officeart/2005/8/layout/orgChart1"/>
    <dgm:cxn modelId="{034B03B7-F612-4CEE-8BCC-44E80F0B8A7C}" type="presParOf" srcId="{48DD0548-2094-4607-8E5F-80C1BE019AFC}" destId="{FDC297FD-FEE2-4004-9F52-154C145CA240}" srcOrd="2" destOrd="0" presId="urn:microsoft.com/office/officeart/2005/8/layout/orgChart1"/>
    <dgm:cxn modelId="{28F588AB-6A28-4835-B818-2F89595DA3A6}" type="presParOf" srcId="{48DD0548-2094-4607-8E5F-80C1BE019AFC}" destId="{F327DC01-87C0-41D4-91F2-30E1479512A5}" srcOrd="3" destOrd="0" presId="urn:microsoft.com/office/officeart/2005/8/layout/orgChart1"/>
    <dgm:cxn modelId="{A74F717E-8137-448B-8EA8-21601D115A24}" type="presParOf" srcId="{F327DC01-87C0-41D4-91F2-30E1479512A5}" destId="{ECB4923C-1864-43A3-AB9E-6B8B99971D75}" srcOrd="0" destOrd="0" presId="urn:microsoft.com/office/officeart/2005/8/layout/orgChart1"/>
    <dgm:cxn modelId="{AF703C8C-1AA7-4CF7-8B8C-F4B89020D23D}" type="presParOf" srcId="{ECB4923C-1864-43A3-AB9E-6B8B99971D75}" destId="{042093A2-1A51-4EF4-84CD-7489A073F2C5}" srcOrd="0" destOrd="0" presId="urn:microsoft.com/office/officeart/2005/8/layout/orgChart1"/>
    <dgm:cxn modelId="{A1132779-4920-47A9-BB6C-8F692DC979B2}" type="presParOf" srcId="{ECB4923C-1864-43A3-AB9E-6B8B99971D75}" destId="{0131B5BC-4C54-4314-B267-2D217AEF8D00}" srcOrd="1" destOrd="0" presId="urn:microsoft.com/office/officeart/2005/8/layout/orgChart1"/>
    <dgm:cxn modelId="{10617A6D-5698-4E05-8FEA-435C55FE2CFC}" type="presParOf" srcId="{F327DC01-87C0-41D4-91F2-30E1479512A5}" destId="{AC196B66-3F1B-42A7-9489-B9F06E78176C}" srcOrd="1" destOrd="0" presId="urn:microsoft.com/office/officeart/2005/8/layout/orgChart1"/>
    <dgm:cxn modelId="{EE83F731-0928-4870-81B5-0F8BCB1584A6}" type="presParOf" srcId="{F327DC01-87C0-41D4-91F2-30E1479512A5}" destId="{F6114544-F45C-4D0F-A888-7F85201714D5}" srcOrd="2" destOrd="0" presId="urn:microsoft.com/office/officeart/2005/8/layout/orgChart1"/>
    <dgm:cxn modelId="{86E25F0A-3BC2-4D1B-AE67-B4B63C621736}" type="presParOf" srcId="{48DD0548-2094-4607-8E5F-80C1BE019AFC}" destId="{AC365BD9-F488-4C76-BBCC-FA6527F3A170}" srcOrd="4" destOrd="0" presId="urn:microsoft.com/office/officeart/2005/8/layout/orgChart1"/>
    <dgm:cxn modelId="{711C7ABB-D4A2-4185-BA83-601E316866B3}" type="presParOf" srcId="{48DD0548-2094-4607-8E5F-80C1BE019AFC}" destId="{2712DA34-745C-4AFC-B0FA-23DF5CDF304C}" srcOrd="5" destOrd="0" presId="urn:microsoft.com/office/officeart/2005/8/layout/orgChart1"/>
    <dgm:cxn modelId="{E2A2BA8A-12B7-4D8E-9BDF-EF5C48E3A0EF}" type="presParOf" srcId="{2712DA34-745C-4AFC-B0FA-23DF5CDF304C}" destId="{FE416A59-FD21-4C16-9BC2-766352FD5EA8}" srcOrd="0" destOrd="0" presId="urn:microsoft.com/office/officeart/2005/8/layout/orgChart1"/>
    <dgm:cxn modelId="{F5613BDD-0B16-4C84-B770-701361FB7AB7}" type="presParOf" srcId="{FE416A59-FD21-4C16-9BC2-766352FD5EA8}" destId="{E2E646E6-0669-4727-B571-E88E03342088}" srcOrd="0" destOrd="0" presId="urn:microsoft.com/office/officeart/2005/8/layout/orgChart1"/>
    <dgm:cxn modelId="{9F2927D2-97D3-40DF-BDD7-F42FE4D73833}" type="presParOf" srcId="{FE416A59-FD21-4C16-9BC2-766352FD5EA8}" destId="{C48769C5-553A-4D85-A180-C6B3970B577B}" srcOrd="1" destOrd="0" presId="urn:microsoft.com/office/officeart/2005/8/layout/orgChart1"/>
    <dgm:cxn modelId="{7225EB8E-7C84-4DBE-8186-7268CA796F6D}" type="presParOf" srcId="{2712DA34-745C-4AFC-B0FA-23DF5CDF304C}" destId="{0E2A59CD-F9F1-4A52-AA40-458D305E2521}" srcOrd="1" destOrd="0" presId="urn:microsoft.com/office/officeart/2005/8/layout/orgChart1"/>
    <dgm:cxn modelId="{F5D88859-46AE-48E5-957E-73F1C93AB365}" type="presParOf" srcId="{2712DA34-745C-4AFC-B0FA-23DF5CDF304C}" destId="{43771B29-C004-4E38-9202-490C8E15F189}" srcOrd="2" destOrd="0" presId="urn:microsoft.com/office/officeart/2005/8/layout/orgChart1"/>
    <dgm:cxn modelId="{1D7AF8EA-8084-4F8E-B1DA-85762809FA20}" type="presParOf" srcId="{E2564572-D101-48DD-B667-AE35C43E6536}" destId="{3322D9F2-673E-4CC2-AC4B-5544B8DA1908}" srcOrd="2" destOrd="0" presId="urn:microsoft.com/office/officeart/2005/8/layout/orgChart1"/>
    <dgm:cxn modelId="{0B1BE7A1-E079-4B8D-A50A-6B1E205878A4}" type="presParOf" srcId="{75F0731F-77BF-4181-B73B-399F3F88586E}" destId="{3B76D166-F62C-47FA-B57C-79771A60424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65BD9-F488-4C76-BBCC-FA6527F3A170}">
      <dsp:nvSpPr>
        <dsp:cNvPr id="0" name=""/>
        <dsp:cNvSpPr/>
      </dsp:nvSpPr>
      <dsp:spPr>
        <a:xfrm>
          <a:off x="5162403" y="1571064"/>
          <a:ext cx="478120" cy="2438758"/>
        </a:xfrm>
        <a:custGeom>
          <a:avLst/>
          <a:gdLst/>
          <a:ahLst/>
          <a:cxnLst/>
          <a:rect l="0" t="0" r="0" b="0"/>
          <a:pathLst>
            <a:path>
              <a:moveTo>
                <a:pt x="0" y="0"/>
              </a:moveTo>
              <a:lnTo>
                <a:pt x="0" y="2438758"/>
              </a:lnTo>
              <a:lnTo>
                <a:pt x="478120" y="243875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DC297FD-FEE2-4004-9F52-154C145CA240}">
      <dsp:nvSpPr>
        <dsp:cNvPr id="0" name=""/>
        <dsp:cNvSpPr/>
      </dsp:nvSpPr>
      <dsp:spPr>
        <a:xfrm>
          <a:off x="5162403" y="1571064"/>
          <a:ext cx="478120" cy="1517738"/>
        </a:xfrm>
        <a:custGeom>
          <a:avLst/>
          <a:gdLst/>
          <a:ahLst/>
          <a:cxnLst/>
          <a:rect l="0" t="0" r="0" b="0"/>
          <a:pathLst>
            <a:path>
              <a:moveTo>
                <a:pt x="0" y="0"/>
              </a:moveTo>
              <a:lnTo>
                <a:pt x="0" y="1517738"/>
              </a:lnTo>
              <a:lnTo>
                <a:pt x="478120" y="151773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BC5DBE1-B09C-44C8-92AC-AF8273B938FD}">
      <dsp:nvSpPr>
        <dsp:cNvPr id="0" name=""/>
        <dsp:cNvSpPr/>
      </dsp:nvSpPr>
      <dsp:spPr>
        <a:xfrm>
          <a:off x="5162403" y="1571064"/>
          <a:ext cx="478120" cy="596717"/>
        </a:xfrm>
        <a:custGeom>
          <a:avLst/>
          <a:gdLst/>
          <a:ahLst/>
          <a:cxnLst/>
          <a:rect l="0" t="0" r="0" b="0"/>
          <a:pathLst>
            <a:path>
              <a:moveTo>
                <a:pt x="0" y="0"/>
              </a:moveTo>
              <a:lnTo>
                <a:pt x="0" y="596717"/>
              </a:lnTo>
              <a:lnTo>
                <a:pt x="478120" y="596717"/>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8EC4A91-E5FF-4708-AD41-2BAD6A8F4ECA}">
      <dsp:nvSpPr>
        <dsp:cNvPr id="0" name=""/>
        <dsp:cNvSpPr/>
      </dsp:nvSpPr>
      <dsp:spPr>
        <a:xfrm>
          <a:off x="4339598" y="650043"/>
          <a:ext cx="2097792" cy="272414"/>
        </a:xfrm>
        <a:custGeom>
          <a:avLst/>
          <a:gdLst/>
          <a:ahLst/>
          <a:cxnLst/>
          <a:rect l="0" t="0" r="0" b="0"/>
          <a:pathLst>
            <a:path>
              <a:moveTo>
                <a:pt x="0" y="0"/>
              </a:moveTo>
              <a:lnTo>
                <a:pt x="0" y="136207"/>
              </a:lnTo>
              <a:lnTo>
                <a:pt x="2097792" y="136207"/>
              </a:lnTo>
              <a:lnTo>
                <a:pt x="2097792" y="272414"/>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AFD95A1E-E31B-4DB2-B56A-50CA771049BF}">
      <dsp:nvSpPr>
        <dsp:cNvPr id="0" name=""/>
        <dsp:cNvSpPr/>
      </dsp:nvSpPr>
      <dsp:spPr>
        <a:xfrm>
          <a:off x="1040387" y="1571064"/>
          <a:ext cx="588475" cy="3359779"/>
        </a:xfrm>
        <a:custGeom>
          <a:avLst/>
          <a:gdLst/>
          <a:ahLst/>
          <a:cxnLst/>
          <a:rect l="0" t="0" r="0" b="0"/>
          <a:pathLst>
            <a:path>
              <a:moveTo>
                <a:pt x="0" y="0"/>
              </a:moveTo>
              <a:lnTo>
                <a:pt x="0" y="3359779"/>
              </a:lnTo>
              <a:lnTo>
                <a:pt x="588475" y="3359779"/>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2A9F27F-E0ED-4085-9880-31ABDA3E1333}">
      <dsp:nvSpPr>
        <dsp:cNvPr id="0" name=""/>
        <dsp:cNvSpPr/>
      </dsp:nvSpPr>
      <dsp:spPr>
        <a:xfrm>
          <a:off x="1040387" y="1571064"/>
          <a:ext cx="588475" cy="2438758"/>
        </a:xfrm>
        <a:custGeom>
          <a:avLst/>
          <a:gdLst/>
          <a:ahLst/>
          <a:cxnLst/>
          <a:rect l="0" t="0" r="0" b="0"/>
          <a:pathLst>
            <a:path>
              <a:moveTo>
                <a:pt x="0" y="0"/>
              </a:moveTo>
              <a:lnTo>
                <a:pt x="0" y="2438758"/>
              </a:lnTo>
              <a:lnTo>
                <a:pt x="588475" y="243875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C377D5E2-2812-4F28-9169-6CE1D39DCC69}">
      <dsp:nvSpPr>
        <dsp:cNvPr id="0" name=""/>
        <dsp:cNvSpPr/>
      </dsp:nvSpPr>
      <dsp:spPr>
        <a:xfrm>
          <a:off x="1040387" y="1571064"/>
          <a:ext cx="588475" cy="1517738"/>
        </a:xfrm>
        <a:custGeom>
          <a:avLst/>
          <a:gdLst/>
          <a:ahLst/>
          <a:cxnLst/>
          <a:rect l="0" t="0" r="0" b="0"/>
          <a:pathLst>
            <a:path>
              <a:moveTo>
                <a:pt x="0" y="0"/>
              </a:moveTo>
              <a:lnTo>
                <a:pt x="0" y="1517738"/>
              </a:lnTo>
              <a:lnTo>
                <a:pt x="588475" y="151773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FD95E34-47F8-4921-9601-ACEBD0006805}">
      <dsp:nvSpPr>
        <dsp:cNvPr id="0" name=""/>
        <dsp:cNvSpPr/>
      </dsp:nvSpPr>
      <dsp:spPr>
        <a:xfrm>
          <a:off x="1040387" y="1571064"/>
          <a:ext cx="588475" cy="596717"/>
        </a:xfrm>
        <a:custGeom>
          <a:avLst/>
          <a:gdLst/>
          <a:ahLst/>
          <a:cxnLst/>
          <a:rect l="0" t="0" r="0" b="0"/>
          <a:pathLst>
            <a:path>
              <a:moveTo>
                <a:pt x="0" y="0"/>
              </a:moveTo>
              <a:lnTo>
                <a:pt x="0" y="596717"/>
              </a:lnTo>
              <a:lnTo>
                <a:pt x="588475" y="596717"/>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3D0260-ED3D-4EDB-842F-DC2B036A054A}">
      <dsp:nvSpPr>
        <dsp:cNvPr id="0" name=""/>
        <dsp:cNvSpPr/>
      </dsp:nvSpPr>
      <dsp:spPr>
        <a:xfrm>
          <a:off x="2609656" y="650043"/>
          <a:ext cx="1729942" cy="272414"/>
        </a:xfrm>
        <a:custGeom>
          <a:avLst/>
          <a:gdLst/>
          <a:ahLst/>
          <a:cxnLst/>
          <a:rect l="0" t="0" r="0" b="0"/>
          <a:pathLst>
            <a:path>
              <a:moveTo>
                <a:pt x="1729942" y="0"/>
              </a:moveTo>
              <a:lnTo>
                <a:pt x="1729942" y="136207"/>
              </a:lnTo>
              <a:lnTo>
                <a:pt x="0" y="136207"/>
              </a:lnTo>
              <a:lnTo>
                <a:pt x="0" y="272414"/>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A2886AEA-12D6-4E80-970A-AFC386F4A71C}">
      <dsp:nvSpPr>
        <dsp:cNvPr id="0" name=""/>
        <dsp:cNvSpPr/>
      </dsp:nvSpPr>
      <dsp:spPr>
        <a:xfrm>
          <a:off x="1243257" y="1437"/>
          <a:ext cx="6192682" cy="648605"/>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Yazılı Testler</a:t>
          </a:r>
          <a:endParaRPr lang="en-US" sz="2200" kern="1200" dirty="0"/>
        </a:p>
      </dsp:txBody>
      <dsp:txXfrm>
        <a:off x="1243257" y="1437"/>
        <a:ext cx="6192682" cy="648605"/>
      </dsp:txXfrm>
    </dsp:sp>
    <dsp:sp modelId="{68027432-5171-42D3-A180-853AE02FB2CC}">
      <dsp:nvSpPr>
        <dsp:cNvPr id="0" name=""/>
        <dsp:cNvSpPr/>
      </dsp:nvSpPr>
      <dsp:spPr>
        <a:xfrm>
          <a:off x="648070" y="922458"/>
          <a:ext cx="3923171" cy="648605"/>
        </a:xfrm>
        <a:prstGeom prst="rect">
          <a:avLst/>
        </a:prstGeom>
        <a:solidFill>
          <a:schemeClr val="bg1">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Yazmalı Testler</a:t>
          </a:r>
          <a:endParaRPr lang="en-US" sz="1800" kern="1200" dirty="0"/>
        </a:p>
      </dsp:txBody>
      <dsp:txXfrm>
        <a:off x="648070" y="922458"/>
        <a:ext cx="3923171" cy="648605"/>
      </dsp:txXfrm>
    </dsp:sp>
    <dsp:sp modelId="{CC93568E-CF17-4C87-BC42-B386866EAE71}">
      <dsp:nvSpPr>
        <dsp:cNvPr id="0" name=""/>
        <dsp:cNvSpPr/>
      </dsp:nvSpPr>
      <dsp:spPr>
        <a:xfrm>
          <a:off x="1628863" y="1843478"/>
          <a:ext cx="2788512" cy="648605"/>
        </a:xfrm>
        <a:prstGeom prst="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Az sorulu </a:t>
          </a:r>
        </a:p>
        <a:p>
          <a:pPr lvl="0" algn="ctr" defTabSz="977900">
            <a:lnSpc>
              <a:spcPct val="90000"/>
            </a:lnSpc>
            <a:spcBef>
              <a:spcPct val="0"/>
            </a:spcBef>
            <a:spcAft>
              <a:spcPct val="35000"/>
            </a:spcAft>
          </a:pPr>
          <a:r>
            <a:rPr lang="tr-TR" sz="2200" kern="1200" dirty="0" smtClean="0"/>
            <a:t>(uzun cevaplı)</a:t>
          </a:r>
          <a:endParaRPr lang="en-US" sz="2200" kern="1200" dirty="0"/>
        </a:p>
      </dsp:txBody>
      <dsp:txXfrm>
        <a:off x="1628863" y="1843478"/>
        <a:ext cx="2788512" cy="648605"/>
      </dsp:txXfrm>
    </dsp:sp>
    <dsp:sp modelId="{92124FC4-24B7-4A64-9F50-3CC5D20B3DA0}">
      <dsp:nvSpPr>
        <dsp:cNvPr id="0" name=""/>
        <dsp:cNvSpPr/>
      </dsp:nvSpPr>
      <dsp:spPr>
        <a:xfrm>
          <a:off x="1628863" y="2764499"/>
          <a:ext cx="2776980" cy="648605"/>
        </a:xfrm>
        <a:prstGeom prst="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Çok sorulu </a:t>
          </a:r>
        </a:p>
        <a:p>
          <a:pPr lvl="0" algn="ctr" defTabSz="800100">
            <a:lnSpc>
              <a:spcPct val="90000"/>
            </a:lnSpc>
            <a:spcBef>
              <a:spcPct val="0"/>
            </a:spcBef>
            <a:spcAft>
              <a:spcPct val="35000"/>
            </a:spcAft>
          </a:pPr>
          <a:r>
            <a:rPr lang="tr-TR" sz="1800" kern="1200" dirty="0" smtClean="0"/>
            <a:t>(</a:t>
          </a:r>
          <a:r>
            <a:rPr lang="en-US" sz="1800" kern="1200" dirty="0" smtClean="0"/>
            <a:t>k</a:t>
          </a:r>
          <a:r>
            <a:rPr lang="tr-TR" sz="1800" kern="1200" dirty="0" smtClean="0"/>
            <a:t>ısa cevaplı)</a:t>
          </a:r>
          <a:endParaRPr lang="en-US" sz="1800" kern="1200" dirty="0"/>
        </a:p>
      </dsp:txBody>
      <dsp:txXfrm>
        <a:off x="1628863" y="2764499"/>
        <a:ext cx="2776980" cy="648605"/>
      </dsp:txXfrm>
    </dsp:sp>
    <dsp:sp modelId="{308EB986-E337-4C13-8ECE-8BDC963C1D7E}">
      <dsp:nvSpPr>
        <dsp:cNvPr id="0" name=""/>
        <dsp:cNvSpPr/>
      </dsp:nvSpPr>
      <dsp:spPr>
        <a:xfrm>
          <a:off x="1628863" y="3685519"/>
          <a:ext cx="2881393" cy="648605"/>
        </a:xfrm>
        <a:prstGeom prst="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Tamamlamalı </a:t>
          </a:r>
        </a:p>
        <a:p>
          <a:pPr lvl="0" algn="ctr" defTabSz="800100">
            <a:lnSpc>
              <a:spcPct val="90000"/>
            </a:lnSpc>
            <a:spcBef>
              <a:spcPct val="0"/>
            </a:spcBef>
            <a:spcAft>
              <a:spcPct val="35000"/>
            </a:spcAft>
          </a:pPr>
          <a:r>
            <a:rPr lang="tr-TR" sz="1800" kern="1200" dirty="0" smtClean="0"/>
            <a:t>(boşluk doldurma, açık uçlu)</a:t>
          </a:r>
          <a:endParaRPr lang="en-US" sz="1800" kern="1200" dirty="0"/>
        </a:p>
      </dsp:txBody>
      <dsp:txXfrm>
        <a:off x="1628863" y="3685519"/>
        <a:ext cx="2881393" cy="648605"/>
      </dsp:txXfrm>
    </dsp:sp>
    <dsp:sp modelId="{95E3DE8E-90FF-4402-9A46-04CDF04BF072}">
      <dsp:nvSpPr>
        <dsp:cNvPr id="0" name=""/>
        <dsp:cNvSpPr/>
      </dsp:nvSpPr>
      <dsp:spPr>
        <a:xfrm>
          <a:off x="1628863" y="4606540"/>
          <a:ext cx="2881380" cy="648605"/>
        </a:xfrm>
        <a:prstGeom prst="rect">
          <a:avLst/>
        </a:prstGeom>
        <a:solidFill>
          <a:schemeClr val="accent2">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Açık kitap</a:t>
          </a:r>
          <a:endParaRPr lang="en-US" sz="1800" kern="1200" dirty="0"/>
        </a:p>
      </dsp:txBody>
      <dsp:txXfrm>
        <a:off x="1628863" y="4606540"/>
        <a:ext cx="2881380" cy="648605"/>
      </dsp:txXfrm>
    </dsp:sp>
    <dsp:sp modelId="{5431E3C6-6A82-4450-8EEC-138CFCBCBB62}">
      <dsp:nvSpPr>
        <dsp:cNvPr id="0" name=""/>
        <dsp:cNvSpPr/>
      </dsp:nvSpPr>
      <dsp:spPr>
        <a:xfrm>
          <a:off x="4843656" y="922458"/>
          <a:ext cx="3187470" cy="648605"/>
        </a:xfrm>
        <a:prstGeom prst="rect">
          <a:avLst/>
        </a:prstGeom>
        <a:solidFill>
          <a:schemeClr val="bg1">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İşaretlemeli Testler</a:t>
          </a:r>
          <a:endParaRPr lang="en-US" sz="1800" kern="1200" dirty="0"/>
        </a:p>
      </dsp:txBody>
      <dsp:txXfrm>
        <a:off x="4843656" y="922458"/>
        <a:ext cx="3187470" cy="648605"/>
      </dsp:txXfrm>
    </dsp:sp>
    <dsp:sp modelId="{3531FA78-A443-4E80-89B6-D9C7470EB834}">
      <dsp:nvSpPr>
        <dsp:cNvPr id="0" name=""/>
        <dsp:cNvSpPr/>
      </dsp:nvSpPr>
      <dsp:spPr>
        <a:xfrm>
          <a:off x="5640523" y="1843478"/>
          <a:ext cx="2699134" cy="648605"/>
        </a:xfrm>
        <a:prstGeom prst="rect">
          <a:avLst/>
        </a:prstGeom>
        <a:solidFill>
          <a:schemeClr val="accent6">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Doğru-yanlış</a:t>
          </a:r>
          <a:endParaRPr lang="en-US" sz="1800" kern="1200" dirty="0"/>
        </a:p>
      </dsp:txBody>
      <dsp:txXfrm>
        <a:off x="5640523" y="1843478"/>
        <a:ext cx="2699134" cy="648605"/>
      </dsp:txXfrm>
    </dsp:sp>
    <dsp:sp modelId="{042093A2-1A51-4EF4-84CD-7489A073F2C5}">
      <dsp:nvSpPr>
        <dsp:cNvPr id="0" name=""/>
        <dsp:cNvSpPr/>
      </dsp:nvSpPr>
      <dsp:spPr>
        <a:xfrm>
          <a:off x="5640523" y="2764499"/>
          <a:ext cx="2784413" cy="648605"/>
        </a:xfrm>
        <a:prstGeom prst="rect">
          <a:avLst/>
        </a:prstGeom>
        <a:solidFill>
          <a:schemeClr val="accent6">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Çoktan seçmeli</a:t>
          </a:r>
          <a:endParaRPr lang="en-US" sz="1800" kern="1200" dirty="0"/>
        </a:p>
      </dsp:txBody>
      <dsp:txXfrm>
        <a:off x="5640523" y="2764499"/>
        <a:ext cx="2784413" cy="648605"/>
      </dsp:txXfrm>
    </dsp:sp>
    <dsp:sp modelId="{E2E646E6-0669-4727-B571-E88E03342088}">
      <dsp:nvSpPr>
        <dsp:cNvPr id="0" name=""/>
        <dsp:cNvSpPr/>
      </dsp:nvSpPr>
      <dsp:spPr>
        <a:xfrm>
          <a:off x="5640523" y="3685519"/>
          <a:ext cx="2737363" cy="648605"/>
        </a:xfrm>
        <a:prstGeom prst="rect">
          <a:avLst/>
        </a:prstGeom>
        <a:solidFill>
          <a:schemeClr val="accent6">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Eşleştirmeli</a:t>
          </a:r>
          <a:endParaRPr lang="en-US" sz="1800" kern="1200" dirty="0"/>
        </a:p>
      </dsp:txBody>
      <dsp:txXfrm>
        <a:off x="5640523" y="3685519"/>
        <a:ext cx="2737363" cy="64860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0AE6F-6042-4147-8250-17DF44F00E7B}" type="datetimeFigureOut">
              <a:rPr lang="en-US" smtClean="0"/>
              <a:t>11/20/2019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93298E-7F56-4FAE-9B3D-9050BFC849F4}" type="slidenum">
              <a:rPr lang="en-US" smtClean="0"/>
              <a:t>‹#›</a:t>
            </a:fld>
            <a:endParaRPr lang="en-US"/>
          </a:p>
        </p:txBody>
      </p:sp>
    </p:spTree>
    <p:extLst>
      <p:ext uri="{BB962C8B-B14F-4D97-AF65-F5344CB8AC3E}">
        <p14:creationId xmlns:p14="http://schemas.microsoft.com/office/powerpoint/2010/main" val="3056953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9C554E-1980-4263-A26F-110DDD8AFDDB}" type="slidenum">
              <a:rPr lang="tr-TR" smtClean="0"/>
              <a:pPr/>
              <a:t>2</a:t>
            </a:fld>
            <a:endParaRPr lang="tr-TR"/>
          </a:p>
        </p:txBody>
      </p:sp>
    </p:spTree>
    <p:extLst>
      <p:ext uri="{BB962C8B-B14F-4D97-AF65-F5344CB8AC3E}">
        <p14:creationId xmlns:p14="http://schemas.microsoft.com/office/powerpoint/2010/main" val="2729900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E9C554E-1980-4263-A26F-110DDD8AFDDB}" type="slidenum">
              <a:rPr lang="tr-TR" smtClean="0"/>
              <a:pPr/>
              <a:t>3</a:t>
            </a:fld>
            <a:endParaRPr lang="tr-TR"/>
          </a:p>
        </p:txBody>
      </p:sp>
    </p:spTree>
    <p:extLst>
      <p:ext uri="{BB962C8B-B14F-4D97-AF65-F5344CB8AC3E}">
        <p14:creationId xmlns:p14="http://schemas.microsoft.com/office/powerpoint/2010/main" val="2936796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2CD438A-4FB3-410E-BD0E-9F18B86FC6FF}" type="slidenum">
              <a:rPr lang="tr-TR" smtClean="0"/>
              <a:t>19</a:t>
            </a:fld>
            <a:endParaRPr lang="tr-TR"/>
          </a:p>
        </p:txBody>
      </p:sp>
    </p:spTree>
    <p:extLst>
      <p:ext uri="{BB962C8B-B14F-4D97-AF65-F5344CB8AC3E}">
        <p14:creationId xmlns:p14="http://schemas.microsoft.com/office/powerpoint/2010/main" val="4119475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en-US" smtClean="0"/>
          </a:p>
        </p:txBody>
      </p:sp>
      <p:sp>
        <p:nvSpPr>
          <p:cNvPr id="13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778619F4-468E-4F69-98B5-72CA12B69009}" type="slidenum">
              <a:rPr lang="en-US" altLang="en-US" smtClean="0">
                <a:latin typeface="Arial" panose="020B0604020202020204" pitchFamily="34" charset="0"/>
              </a:rPr>
              <a:pPr/>
              <a:t>29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03900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Ege</a:t>
            </a:r>
            <a:r>
              <a:rPr lang="tr-TR" baseline="0" dirty="0" smtClean="0"/>
              <a:t> Üniversitesi notu üzerinde duralım.</a:t>
            </a:r>
            <a:endParaRPr lang="tr-TR" dirty="0"/>
          </a:p>
        </p:txBody>
      </p:sp>
      <p:sp>
        <p:nvSpPr>
          <p:cNvPr id="4" name="Slayt Numarası Yer Tutucusu 3"/>
          <p:cNvSpPr>
            <a:spLocks noGrp="1"/>
          </p:cNvSpPr>
          <p:nvPr>
            <p:ph type="sldNum" sz="quarter" idx="10"/>
          </p:nvPr>
        </p:nvSpPr>
        <p:spPr/>
        <p:txBody>
          <a:bodyPr/>
          <a:lstStyle/>
          <a:p>
            <a:fld id="{B493298E-7F56-4FAE-9B3D-9050BFC849F4}" type="slidenum">
              <a:rPr lang="en-US" smtClean="0"/>
              <a:t>45</a:t>
            </a:fld>
            <a:endParaRPr lang="en-US"/>
          </a:p>
        </p:txBody>
      </p:sp>
    </p:spTree>
    <p:extLst>
      <p:ext uri="{BB962C8B-B14F-4D97-AF65-F5344CB8AC3E}">
        <p14:creationId xmlns:p14="http://schemas.microsoft.com/office/powerpoint/2010/main" val="2854322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506AA9-5637-489F-A56B-C4C9C489726A}" type="slidenum">
              <a:rPr lang="en-US" altLang="en-US" smtClean="0"/>
              <a:pPr/>
              <a:t>54</a:t>
            </a:fld>
            <a:endParaRPr lang="en-US" altLang="en-US" smtClean="0"/>
          </a:p>
        </p:txBody>
      </p:sp>
    </p:spTree>
    <p:extLst>
      <p:ext uri="{BB962C8B-B14F-4D97-AF65-F5344CB8AC3E}">
        <p14:creationId xmlns:p14="http://schemas.microsoft.com/office/powerpoint/2010/main" val="276413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16AAC1-A637-4200-9BD1-EF77CEBBEC12}"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857EE-48B1-41CA-9FFE-2460D4BEC75C}" type="slidenum">
              <a:rPr lang="en-US" smtClean="0"/>
              <a:t>‹#›</a:t>
            </a:fld>
            <a:endParaRPr lang="en-US"/>
          </a:p>
        </p:txBody>
      </p:sp>
    </p:spTree>
    <p:extLst>
      <p:ext uri="{BB962C8B-B14F-4D97-AF65-F5344CB8AC3E}">
        <p14:creationId xmlns:p14="http://schemas.microsoft.com/office/powerpoint/2010/main" val="378056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6AAC1-A637-4200-9BD1-EF77CEBBEC12}"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857EE-48B1-41CA-9FFE-2460D4BEC75C}" type="slidenum">
              <a:rPr lang="en-US" smtClean="0"/>
              <a:t>‹#›</a:t>
            </a:fld>
            <a:endParaRPr lang="en-US"/>
          </a:p>
        </p:txBody>
      </p:sp>
    </p:spTree>
    <p:extLst>
      <p:ext uri="{BB962C8B-B14F-4D97-AF65-F5344CB8AC3E}">
        <p14:creationId xmlns:p14="http://schemas.microsoft.com/office/powerpoint/2010/main" val="3083914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6AAC1-A637-4200-9BD1-EF77CEBBEC12}"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857EE-48B1-41CA-9FFE-2460D4BEC75C}" type="slidenum">
              <a:rPr lang="en-US" smtClean="0"/>
              <a:t>‹#›</a:t>
            </a:fld>
            <a:endParaRPr lang="en-US"/>
          </a:p>
        </p:txBody>
      </p:sp>
    </p:spTree>
    <p:extLst>
      <p:ext uri="{BB962C8B-B14F-4D97-AF65-F5344CB8AC3E}">
        <p14:creationId xmlns:p14="http://schemas.microsoft.com/office/powerpoint/2010/main" val="222740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16AAC1-A637-4200-9BD1-EF77CEBBEC12}"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857EE-48B1-41CA-9FFE-2460D4BEC75C}" type="slidenum">
              <a:rPr lang="en-US" smtClean="0"/>
              <a:t>‹#›</a:t>
            </a:fld>
            <a:endParaRPr lang="en-US"/>
          </a:p>
        </p:txBody>
      </p:sp>
    </p:spTree>
    <p:extLst>
      <p:ext uri="{BB962C8B-B14F-4D97-AF65-F5344CB8AC3E}">
        <p14:creationId xmlns:p14="http://schemas.microsoft.com/office/powerpoint/2010/main" val="4084568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16AAC1-A637-4200-9BD1-EF77CEBBEC12}"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857EE-48B1-41CA-9FFE-2460D4BEC75C}" type="slidenum">
              <a:rPr lang="en-US" smtClean="0"/>
              <a:t>‹#›</a:t>
            </a:fld>
            <a:endParaRPr lang="en-US"/>
          </a:p>
        </p:txBody>
      </p:sp>
    </p:spTree>
    <p:extLst>
      <p:ext uri="{BB962C8B-B14F-4D97-AF65-F5344CB8AC3E}">
        <p14:creationId xmlns:p14="http://schemas.microsoft.com/office/powerpoint/2010/main" val="354854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16AAC1-A637-4200-9BD1-EF77CEBBEC12}"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857EE-48B1-41CA-9FFE-2460D4BEC75C}" type="slidenum">
              <a:rPr lang="en-US" smtClean="0"/>
              <a:t>‹#›</a:t>
            </a:fld>
            <a:endParaRPr lang="en-US"/>
          </a:p>
        </p:txBody>
      </p:sp>
    </p:spTree>
    <p:extLst>
      <p:ext uri="{BB962C8B-B14F-4D97-AF65-F5344CB8AC3E}">
        <p14:creationId xmlns:p14="http://schemas.microsoft.com/office/powerpoint/2010/main" val="1187098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16AAC1-A637-4200-9BD1-EF77CEBBEC12}" type="datetimeFigureOut">
              <a:rPr lang="en-US" smtClean="0"/>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857EE-48B1-41CA-9FFE-2460D4BEC75C}" type="slidenum">
              <a:rPr lang="en-US" smtClean="0"/>
              <a:t>‹#›</a:t>
            </a:fld>
            <a:endParaRPr lang="en-US"/>
          </a:p>
        </p:txBody>
      </p:sp>
    </p:spTree>
    <p:extLst>
      <p:ext uri="{BB962C8B-B14F-4D97-AF65-F5344CB8AC3E}">
        <p14:creationId xmlns:p14="http://schemas.microsoft.com/office/powerpoint/2010/main" val="369060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16AAC1-A637-4200-9BD1-EF77CEBBEC12}" type="datetimeFigureOut">
              <a:rPr lang="en-US" smtClean="0"/>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857EE-48B1-41CA-9FFE-2460D4BEC75C}" type="slidenum">
              <a:rPr lang="en-US" smtClean="0"/>
              <a:t>‹#›</a:t>
            </a:fld>
            <a:endParaRPr lang="en-US"/>
          </a:p>
        </p:txBody>
      </p:sp>
    </p:spTree>
    <p:extLst>
      <p:ext uri="{BB962C8B-B14F-4D97-AF65-F5344CB8AC3E}">
        <p14:creationId xmlns:p14="http://schemas.microsoft.com/office/powerpoint/2010/main" val="426822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6AAC1-A637-4200-9BD1-EF77CEBBEC12}" type="datetimeFigureOut">
              <a:rPr lang="en-US" smtClean="0"/>
              <a:t>11/20/2019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857EE-48B1-41CA-9FFE-2460D4BEC75C}" type="slidenum">
              <a:rPr lang="en-US" smtClean="0"/>
              <a:t>‹#›</a:t>
            </a:fld>
            <a:endParaRPr lang="en-US"/>
          </a:p>
        </p:txBody>
      </p:sp>
    </p:spTree>
    <p:extLst>
      <p:ext uri="{BB962C8B-B14F-4D97-AF65-F5344CB8AC3E}">
        <p14:creationId xmlns:p14="http://schemas.microsoft.com/office/powerpoint/2010/main" val="278805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6AAC1-A637-4200-9BD1-EF77CEBBEC12}"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857EE-48B1-41CA-9FFE-2460D4BEC75C}" type="slidenum">
              <a:rPr lang="en-US" smtClean="0"/>
              <a:t>‹#›</a:t>
            </a:fld>
            <a:endParaRPr lang="en-US"/>
          </a:p>
        </p:txBody>
      </p:sp>
    </p:spTree>
    <p:extLst>
      <p:ext uri="{BB962C8B-B14F-4D97-AF65-F5344CB8AC3E}">
        <p14:creationId xmlns:p14="http://schemas.microsoft.com/office/powerpoint/2010/main" val="104632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16AAC1-A637-4200-9BD1-EF77CEBBEC12}"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857EE-48B1-41CA-9FFE-2460D4BEC75C}" type="slidenum">
              <a:rPr lang="en-US" smtClean="0"/>
              <a:t>‹#›</a:t>
            </a:fld>
            <a:endParaRPr lang="en-US"/>
          </a:p>
        </p:txBody>
      </p:sp>
    </p:spTree>
    <p:extLst>
      <p:ext uri="{BB962C8B-B14F-4D97-AF65-F5344CB8AC3E}">
        <p14:creationId xmlns:p14="http://schemas.microsoft.com/office/powerpoint/2010/main" val="308938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6AAC1-A637-4200-9BD1-EF77CEBBEC12}" type="datetimeFigureOut">
              <a:rPr lang="en-US" smtClean="0"/>
              <a:t>11/20/2019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857EE-48B1-41CA-9FFE-2460D4BEC75C}" type="slidenum">
              <a:rPr lang="en-US" smtClean="0"/>
              <a:t>‹#›</a:t>
            </a:fld>
            <a:endParaRPr lang="en-US"/>
          </a:p>
        </p:txBody>
      </p:sp>
    </p:spTree>
    <p:extLst>
      <p:ext uri="{BB962C8B-B14F-4D97-AF65-F5344CB8AC3E}">
        <p14:creationId xmlns:p14="http://schemas.microsoft.com/office/powerpoint/2010/main" val="451272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emurlar.net/arama/anahtar/default.aspx?Search=ideal%20%F6%F0retme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okuman.osym.gov.tr/pdfdokuman/2016/GENEL/2016OrtaogretimSonucKitap/B3/YGSOrtakDerslerveYDSTestHamPDagilim19102017.pdf"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dokuman.osym.gov.tr/pdfdokuman/2019/YKS/sayisalbilgiler18072019.pdf" TargetMode="Externa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akts.hacettepe.edu.tr/ders_detay.php?ders_ref=410c62643d7c44cf013d8ce978a7265e&amp;ders_kod=TIP178&amp;zs_link=2&amp;prg_kod=311&amp;submenuheader=2"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kuman.osym.gov.tr/pdfdokuman/2018/ALESILKBAHAR/InternetKitapcigi08052018.pdf"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osym.gov.tr/Eklenti/2230,ales2012pdf.pdf?0"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okuman.osym.gov.tr/pdfdokuman/2018/ALESILKBAHAR/InternetKitapcigi08052018.pdf" TargetMode="External"/><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hyperlink" Target="https://dokuman.osym.gov.tr/pdfdokuman/2018/ALESSONBAHAR/internetkitapcik_20112018.pdf"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hyperlink" Target="https://www.nbme.org/downloadrequest/default.aspx" TargetMode="External"/><Relationship Id="rId2" Type="http://schemas.openxmlformats.org/officeDocument/2006/relationships/hyperlink" Target="https://www.nbme.org/publication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nbme.org/downloadrequest/default.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tepdad.org.tr/akreditasyon-surecindeki-programlar" TargetMode="External"/><Relationship Id="rId2" Type="http://schemas.openxmlformats.org/officeDocument/2006/relationships/hyperlink" Target="http://tepdad.org.tr/akredite-egitim-programlari"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2587" y="1493838"/>
            <a:ext cx="9144000" cy="2387600"/>
          </a:xfrm>
        </p:spPr>
        <p:txBody>
          <a:bodyPr>
            <a:normAutofit/>
          </a:bodyPr>
          <a:lstStyle/>
          <a:p>
            <a:r>
              <a:rPr lang="tr-TR" b="1" dirty="0" smtClean="0">
                <a:solidFill>
                  <a:schemeClr val="accent1">
                    <a:lumMod val="75000"/>
                  </a:schemeClr>
                </a:solidFill>
              </a:rPr>
              <a:t>Program Okuryazarlığı ve Soru Yazımı </a:t>
            </a:r>
            <a:endParaRPr lang="en-US" b="1" dirty="0">
              <a:solidFill>
                <a:schemeClr val="accent1">
                  <a:lumMod val="75000"/>
                </a:schemeClr>
              </a:solidFill>
            </a:endParaRPr>
          </a:p>
        </p:txBody>
      </p:sp>
      <p:sp>
        <p:nvSpPr>
          <p:cNvPr id="3" name="Subtitle 2"/>
          <p:cNvSpPr>
            <a:spLocks noGrp="1"/>
          </p:cNvSpPr>
          <p:nvPr>
            <p:ph type="subTitle" idx="1"/>
          </p:nvPr>
        </p:nvSpPr>
        <p:spPr>
          <a:xfrm>
            <a:off x="1524000" y="4571999"/>
            <a:ext cx="9144000" cy="1201004"/>
          </a:xfrm>
        </p:spPr>
        <p:txBody>
          <a:bodyPr>
            <a:normAutofit/>
          </a:bodyPr>
          <a:lstStyle/>
          <a:p>
            <a:pPr algn="r"/>
            <a:r>
              <a:rPr lang="tr-TR" dirty="0" smtClean="0"/>
              <a:t>Dr. Erkan </a:t>
            </a:r>
            <a:r>
              <a:rPr lang="tr-TR" dirty="0" err="1" smtClean="0"/>
              <a:t>Atalmış</a:t>
            </a:r>
            <a:r>
              <a:rPr lang="tr-TR" dirty="0" smtClean="0"/>
              <a:t> </a:t>
            </a:r>
          </a:p>
          <a:p>
            <a:pPr algn="r"/>
            <a:r>
              <a:rPr lang="tr-TR" dirty="0" smtClean="0"/>
              <a:t>Kasım 2019</a:t>
            </a:r>
          </a:p>
        </p:txBody>
      </p:sp>
    </p:spTree>
    <p:extLst>
      <p:ext uri="{BB962C8B-B14F-4D97-AF65-F5344CB8AC3E}">
        <p14:creationId xmlns:p14="http://schemas.microsoft.com/office/powerpoint/2010/main" val="1555024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5"/>
                </a:solidFill>
              </a:rPr>
              <a:t>PISA </a:t>
            </a:r>
            <a:r>
              <a:rPr lang="tr-TR" b="1" dirty="0" smtClean="0">
                <a:solidFill>
                  <a:schemeClr val="accent5"/>
                </a:solidFill>
              </a:rPr>
              <a:t>Sınavları </a:t>
            </a:r>
            <a:endParaRPr lang="tr-TR" b="1" dirty="0"/>
          </a:p>
        </p:txBody>
      </p:sp>
      <p:sp>
        <p:nvSpPr>
          <p:cNvPr id="3" name="İçerik Yer Tutucusu 2"/>
          <p:cNvSpPr>
            <a:spLocks noGrp="1"/>
          </p:cNvSpPr>
          <p:nvPr>
            <p:ph idx="1"/>
          </p:nvPr>
        </p:nvSpPr>
        <p:spPr>
          <a:xfrm>
            <a:off x="650344" y="1631239"/>
            <a:ext cx="10515600" cy="4351338"/>
          </a:xfrm>
        </p:spPr>
        <p:txBody>
          <a:bodyPr>
            <a:normAutofit/>
          </a:bodyPr>
          <a:lstStyle/>
          <a:p>
            <a:pPr>
              <a:lnSpc>
                <a:spcPct val="150000"/>
              </a:lnSpc>
            </a:pPr>
            <a:r>
              <a:rPr lang="tr-TR" sz="2400" dirty="0" smtClean="0"/>
              <a:t>Değerlendirme farklı şekilde yapıyor:</a:t>
            </a:r>
          </a:p>
          <a:p>
            <a:pPr lvl="1">
              <a:lnSpc>
                <a:spcPct val="150000"/>
              </a:lnSpc>
            </a:pPr>
            <a:r>
              <a:rPr lang="tr-TR" dirty="0" smtClean="0"/>
              <a:t>toplam </a:t>
            </a:r>
            <a:r>
              <a:rPr lang="tr-TR" dirty="0"/>
              <a:t>puanlarına bağlı olarak yapılan </a:t>
            </a:r>
            <a:r>
              <a:rPr lang="tr-TR" dirty="0" smtClean="0"/>
              <a:t>sıralama </a:t>
            </a:r>
          </a:p>
          <a:p>
            <a:pPr lvl="1">
              <a:lnSpc>
                <a:spcPct val="150000"/>
              </a:lnSpc>
            </a:pPr>
            <a:r>
              <a:rPr lang="tr-TR" dirty="0" smtClean="0"/>
              <a:t>ülkelerin </a:t>
            </a:r>
            <a:r>
              <a:rPr lang="tr-TR" dirty="0"/>
              <a:t>bu becerilere ilişkin hangi yeterlilik düzeyine sahip </a:t>
            </a:r>
            <a:r>
              <a:rPr lang="tr-TR" dirty="0" smtClean="0"/>
              <a:t>olduğu</a:t>
            </a:r>
            <a:endParaRPr lang="tr-TR" dirty="0"/>
          </a:p>
        </p:txBody>
      </p:sp>
    </p:spTree>
    <p:extLst>
      <p:ext uri="{BB962C8B-B14F-4D97-AF65-F5344CB8AC3E}">
        <p14:creationId xmlns:p14="http://schemas.microsoft.com/office/powerpoint/2010/main" val="1996245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5"/>
                </a:solidFill>
              </a:rPr>
              <a:t>PISA </a:t>
            </a:r>
            <a:r>
              <a:rPr lang="tr-TR" b="1" dirty="0" smtClean="0">
                <a:solidFill>
                  <a:schemeClr val="accent5"/>
                </a:solidFill>
              </a:rPr>
              <a:t>Sınavları (Fen Okuryazarlığı)</a:t>
            </a:r>
            <a:endParaRPr lang="tr-TR" b="1" dirty="0"/>
          </a:p>
        </p:txBody>
      </p:sp>
      <p:pic>
        <p:nvPicPr>
          <p:cNvPr id="5" name="Resim 4"/>
          <p:cNvPicPr>
            <a:picLocks noChangeAspect="1"/>
          </p:cNvPicPr>
          <p:nvPr/>
        </p:nvPicPr>
        <p:blipFill>
          <a:blip r:embed="rId2"/>
          <a:stretch>
            <a:fillRect/>
          </a:stretch>
        </p:blipFill>
        <p:spPr>
          <a:xfrm>
            <a:off x="1145244" y="1690689"/>
            <a:ext cx="9742311" cy="3768416"/>
          </a:xfrm>
          <a:prstGeom prst="rect">
            <a:avLst/>
          </a:prstGeom>
        </p:spPr>
      </p:pic>
      <p:sp>
        <p:nvSpPr>
          <p:cNvPr id="6" name="Metin kutusu 5"/>
          <p:cNvSpPr txBox="1"/>
          <p:nvPr/>
        </p:nvSpPr>
        <p:spPr>
          <a:xfrm>
            <a:off x="3985146" y="6311900"/>
            <a:ext cx="3874587" cy="369332"/>
          </a:xfrm>
          <a:prstGeom prst="rect">
            <a:avLst/>
          </a:prstGeom>
          <a:noFill/>
        </p:spPr>
        <p:txBody>
          <a:bodyPr wrap="none" rtlCol="0">
            <a:spAutoFit/>
          </a:bodyPr>
          <a:lstStyle/>
          <a:p>
            <a:r>
              <a:rPr lang="tr-TR" dirty="0" smtClean="0"/>
              <a:t>MEB, 2016: PISA </a:t>
            </a:r>
            <a:r>
              <a:rPr lang="tr-TR" dirty="0"/>
              <a:t>2015 ULUSAL RAPORU</a:t>
            </a:r>
          </a:p>
        </p:txBody>
      </p:sp>
    </p:spTree>
    <p:extLst>
      <p:ext uri="{BB962C8B-B14F-4D97-AF65-F5344CB8AC3E}">
        <p14:creationId xmlns:p14="http://schemas.microsoft.com/office/powerpoint/2010/main" val="2792321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5"/>
                </a:solidFill>
              </a:rPr>
              <a:t>PISA </a:t>
            </a:r>
            <a:r>
              <a:rPr lang="tr-TR" b="1" dirty="0" smtClean="0">
                <a:solidFill>
                  <a:schemeClr val="accent5"/>
                </a:solidFill>
              </a:rPr>
              <a:t>Sınavları (Matematik Okuryazarlığı)</a:t>
            </a:r>
            <a:endParaRPr lang="tr-TR" b="1" dirty="0"/>
          </a:p>
        </p:txBody>
      </p:sp>
      <p:sp>
        <p:nvSpPr>
          <p:cNvPr id="6" name="Metin kutusu 5"/>
          <p:cNvSpPr txBox="1"/>
          <p:nvPr/>
        </p:nvSpPr>
        <p:spPr>
          <a:xfrm>
            <a:off x="3985146" y="6311900"/>
            <a:ext cx="3874587" cy="369332"/>
          </a:xfrm>
          <a:prstGeom prst="rect">
            <a:avLst/>
          </a:prstGeom>
          <a:noFill/>
        </p:spPr>
        <p:txBody>
          <a:bodyPr wrap="none" rtlCol="0">
            <a:spAutoFit/>
          </a:bodyPr>
          <a:lstStyle/>
          <a:p>
            <a:r>
              <a:rPr lang="tr-TR" dirty="0" smtClean="0"/>
              <a:t>MEB, 2016: PISA </a:t>
            </a:r>
            <a:r>
              <a:rPr lang="tr-TR" dirty="0"/>
              <a:t>2015 ULUSAL RAPORU</a:t>
            </a:r>
          </a:p>
        </p:txBody>
      </p:sp>
      <p:pic>
        <p:nvPicPr>
          <p:cNvPr id="4" name="Resim 3"/>
          <p:cNvPicPr>
            <a:picLocks noChangeAspect="1"/>
          </p:cNvPicPr>
          <p:nvPr/>
        </p:nvPicPr>
        <p:blipFill>
          <a:blip r:embed="rId2"/>
          <a:stretch>
            <a:fillRect/>
          </a:stretch>
        </p:blipFill>
        <p:spPr>
          <a:xfrm>
            <a:off x="1187356" y="1555844"/>
            <a:ext cx="9545187" cy="3925437"/>
          </a:xfrm>
          <a:prstGeom prst="rect">
            <a:avLst/>
          </a:prstGeom>
        </p:spPr>
      </p:pic>
    </p:spTree>
    <p:extLst>
      <p:ext uri="{BB962C8B-B14F-4D97-AF65-F5344CB8AC3E}">
        <p14:creationId xmlns:p14="http://schemas.microsoft.com/office/powerpoint/2010/main" val="1264348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5"/>
                </a:solidFill>
              </a:rPr>
              <a:t>PISA </a:t>
            </a:r>
            <a:r>
              <a:rPr lang="tr-TR" b="1" dirty="0" smtClean="0">
                <a:solidFill>
                  <a:schemeClr val="accent5"/>
                </a:solidFill>
              </a:rPr>
              <a:t>Sınavları (Okuma Becerileri)</a:t>
            </a:r>
            <a:endParaRPr lang="tr-TR" b="1" dirty="0"/>
          </a:p>
        </p:txBody>
      </p:sp>
      <p:sp>
        <p:nvSpPr>
          <p:cNvPr id="6" name="Metin kutusu 5"/>
          <p:cNvSpPr txBox="1"/>
          <p:nvPr/>
        </p:nvSpPr>
        <p:spPr>
          <a:xfrm>
            <a:off x="3985146" y="6311900"/>
            <a:ext cx="3874587" cy="369332"/>
          </a:xfrm>
          <a:prstGeom prst="rect">
            <a:avLst/>
          </a:prstGeom>
          <a:noFill/>
        </p:spPr>
        <p:txBody>
          <a:bodyPr wrap="none" rtlCol="0">
            <a:spAutoFit/>
          </a:bodyPr>
          <a:lstStyle/>
          <a:p>
            <a:r>
              <a:rPr lang="tr-TR" dirty="0" smtClean="0"/>
              <a:t>MEB, 2016: PISA </a:t>
            </a:r>
            <a:r>
              <a:rPr lang="tr-TR" dirty="0"/>
              <a:t>2015 ULUSAL RAPORU</a:t>
            </a:r>
          </a:p>
        </p:txBody>
      </p:sp>
      <p:pic>
        <p:nvPicPr>
          <p:cNvPr id="3" name="Resim 2"/>
          <p:cNvPicPr>
            <a:picLocks noChangeAspect="1"/>
          </p:cNvPicPr>
          <p:nvPr/>
        </p:nvPicPr>
        <p:blipFill>
          <a:blip r:embed="rId2"/>
          <a:stretch>
            <a:fillRect/>
          </a:stretch>
        </p:blipFill>
        <p:spPr>
          <a:xfrm>
            <a:off x="951448" y="1690688"/>
            <a:ext cx="9747257" cy="3949320"/>
          </a:xfrm>
          <a:prstGeom prst="rect">
            <a:avLst/>
          </a:prstGeom>
        </p:spPr>
      </p:pic>
    </p:spTree>
    <p:extLst>
      <p:ext uri="{BB962C8B-B14F-4D97-AF65-F5344CB8AC3E}">
        <p14:creationId xmlns:p14="http://schemas.microsoft.com/office/powerpoint/2010/main" val="2169544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460" y="0"/>
            <a:ext cx="10515600" cy="1325563"/>
          </a:xfrm>
        </p:spPr>
        <p:txBody>
          <a:bodyPr/>
          <a:lstStyle/>
          <a:p>
            <a:r>
              <a:rPr lang="tr-TR" b="1" dirty="0">
                <a:solidFill>
                  <a:schemeClr val="accent5"/>
                </a:solidFill>
              </a:rPr>
              <a:t>PISA </a:t>
            </a:r>
            <a:r>
              <a:rPr lang="tr-TR" b="1" dirty="0" smtClean="0">
                <a:solidFill>
                  <a:schemeClr val="accent5"/>
                </a:solidFill>
              </a:rPr>
              <a:t>Sınavları (Fen Okuryazarlığı)</a:t>
            </a:r>
            <a:endParaRPr lang="tr-TR" b="1" dirty="0"/>
          </a:p>
        </p:txBody>
      </p:sp>
      <p:sp>
        <p:nvSpPr>
          <p:cNvPr id="6" name="Metin kutusu 5"/>
          <p:cNvSpPr txBox="1"/>
          <p:nvPr/>
        </p:nvSpPr>
        <p:spPr>
          <a:xfrm>
            <a:off x="7079326" y="6311900"/>
            <a:ext cx="3874587" cy="369332"/>
          </a:xfrm>
          <a:prstGeom prst="rect">
            <a:avLst/>
          </a:prstGeom>
          <a:noFill/>
        </p:spPr>
        <p:txBody>
          <a:bodyPr wrap="none" rtlCol="0">
            <a:spAutoFit/>
          </a:bodyPr>
          <a:lstStyle/>
          <a:p>
            <a:r>
              <a:rPr lang="tr-TR" dirty="0" smtClean="0"/>
              <a:t>MEB, 2016: PISA </a:t>
            </a:r>
            <a:r>
              <a:rPr lang="tr-TR" dirty="0"/>
              <a:t>2015 ULUSAL RAPORU</a:t>
            </a:r>
          </a:p>
        </p:txBody>
      </p:sp>
      <p:pic>
        <p:nvPicPr>
          <p:cNvPr id="8" name="Resim 7"/>
          <p:cNvPicPr>
            <a:picLocks noChangeAspect="1"/>
          </p:cNvPicPr>
          <p:nvPr/>
        </p:nvPicPr>
        <p:blipFill>
          <a:blip r:embed="rId2"/>
          <a:stretch>
            <a:fillRect/>
          </a:stretch>
        </p:blipFill>
        <p:spPr>
          <a:xfrm>
            <a:off x="494394" y="1023293"/>
            <a:ext cx="5674394" cy="4960397"/>
          </a:xfrm>
          <a:prstGeom prst="rect">
            <a:avLst/>
          </a:prstGeom>
        </p:spPr>
      </p:pic>
      <p:pic>
        <p:nvPicPr>
          <p:cNvPr id="9" name="Resim 8"/>
          <p:cNvPicPr>
            <a:picLocks noChangeAspect="1"/>
          </p:cNvPicPr>
          <p:nvPr/>
        </p:nvPicPr>
        <p:blipFill>
          <a:blip r:embed="rId3"/>
          <a:stretch>
            <a:fillRect/>
          </a:stretch>
        </p:blipFill>
        <p:spPr>
          <a:xfrm>
            <a:off x="6668776" y="1214652"/>
            <a:ext cx="4916527" cy="4271916"/>
          </a:xfrm>
          <a:prstGeom prst="rect">
            <a:avLst/>
          </a:prstGeom>
        </p:spPr>
      </p:pic>
      <p:sp>
        <p:nvSpPr>
          <p:cNvPr id="10" name="Dikdörtgen 9"/>
          <p:cNvSpPr/>
          <p:nvPr/>
        </p:nvSpPr>
        <p:spPr>
          <a:xfrm>
            <a:off x="494394" y="3688080"/>
            <a:ext cx="5674394" cy="2494356"/>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6338915" y="1023294"/>
            <a:ext cx="5576247" cy="3057388"/>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0" name="Grup 19"/>
          <p:cNvGrpSpPr/>
          <p:nvPr/>
        </p:nvGrpSpPr>
        <p:grpSpPr>
          <a:xfrm>
            <a:off x="9463906" y="148449"/>
            <a:ext cx="1117998" cy="1161303"/>
            <a:chOff x="9463906" y="148449"/>
            <a:chExt cx="1117998" cy="1161303"/>
          </a:xfrm>
        </p:grpSpPr>
        <p:sp>
          <p:nvSpPr>
            <p:cNvPr id="14" name="Aşağı Ok 13"/>
            <p:cNvSpPr/>
            <p:nvPr/>
          </p:nvSpPr>
          <p:spPr>
            <a:xfrm rot="11281505">
              <a:off x="9637593" y="545477"/>
              <a:ext cx="450376" cy="764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Metin kutusu 14"/>
            <p:cNvSpPr txBox="1"/>
            <p:nvPr/>
          </p:nvSpPr>
          <p:spPr>
            <a:xfrm>
              <a:off x="9463906" y="148449"/>
              <a:ext cx="1117998" cy="369332"/>
            </a:xfrm>
            <a:prstGeom prst="rect">
              <a:avLst/>
            </a:prstGeom>
            <a:noFill/>
          </p:spPr>
          <p:txBody>
            <a:bodyPr wrap="none" rtlCol="0">
              <a:spAutoFit/>
            </a:bodyPr>
            <a:lstStyle/>
            <a:p>
              <a:r>
                <a:rPr lang="tr-TR" dirty="0" smtClean="0"/>
                <a:t>Üst Düzey</a:t>
              </a:r>
              <a:endParaRPr lang="tr-TR" dirty="0"/>
            </a:p>
          </p:txBody>
        </p:sp>
      </p:grpSp>
      <p:grpSp>
        <p:nvGrpSpPr>
          <p:cNvPr id="17" name="Grup 16"/>
          <p:cNvGrpSpPr/>
          <p:nvPr/>
        </p:nvGrpSpPr>
        <p:grpSpPr>
          <a:xfrm>
            <a:off x="3807725" y="5601552"/>
            <a:ext cx="2267608" cy="1093096"/>
            <a:chOff x="3807725" y="5601552"/>
            <a:chExt cx="2267608" cy="1093096"/>
          </a:xfrm>
        </p:grpSpPr>
        <p:sp>
          <p:nvSpPr>
            <p:cNvPr id="18" name="Aşağı Ok 17"/>
            <p:cNvSpPr/>
            <p:nvPr/>
          </p:nvSpPr>
          <p:spPr>
            <a:xfrm>
              <a:off x="5090615" y="5601552"/>
              <a:ext cx="450376" cy="764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Metin kutusu 18"/>
            <p:cNvSpPr txBox="1"/>
            <p:nvPr/>
          </p:nvSpPr>
          <p:spPr>
            <a:xfrm>
              <a:off x="3807725" y="6325316"/>
              <a:ext cx="2267608" cy="369332"/>
            </a:xfrm>
            <a:prstGeom prst="rect">
              <a:avLst/>
            </a:prstGeom>
            <a:noFill/>
          </p:spPr>
          <p:txBody>
            <a:bodyPr wrap="none" rtlCol="0">
              <a:spAutoFit/>
            </a:bodyPr>
            <a:lstStyle/>
            <a:p>
              <a:r>
                <a:rPr lang="tr-TR" dirty="0" smtClean="0"/>
                <a:t>Temel Yeterlilik Düzeyi</a:t>
              </a:r>
              <a:endParaRPr lang="tr-TR" dirty="0"/>
            </a:p>
          </p:txBody>
        </p:sp>
      </p:grpSp>
    </p:spTree>
    <p:extLst>
      <p:ext uri="{BB962C8B-B14F-4D97-AF65-F5344CB8AC3E}">
        <p14:creationId xmlns:p14="http://schemas.microsoft.com/office/powerpoint/2010/main" val="1480246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460" y="0"/>
            <a:ext cx="10515600" cy="1325563"/>
          </a:xfrm>
        </p:spPr>
        <p:txBody>
          <a:bodyPr/>
          <a:lstStyle/>
          <a:p>
            <a:r>
              <a:rPr lang="tr-TR" b="1" dirty="0">
                <a:solidFill>
                  <a:schemeClr val="accent5"/>
                </a:solidFill>
              </a:rPr>
              <a:t>PISA </a:t>
            </a:r>
            <a:r>
              <a:rPr lang="tr-TR" b="1" dirty="0" smtClean="0">
                <a:solidFill>
                  <a:schemeClr val="accent5"/>
                </a:solidFill>
              </a:rPr>
              <a:t>Sınavları (Okuma Becerileri)</a:t>
            </a:r>
            <a:endParaRPr lang="tr-TR" b="1" dirty="0"/>
          </a:p>
        </p:txBody>
      </p:sp>
      <p:sp>
        <p:nvSpPr>
          <p:cNvPr id="6" name="Metin kutusu 5"/>
          <p:cNvSpPr txBox="1"/>
          <p:nvPr/>
        </p:nvSpPr>
        <p:spPr>
          <a:xfrm>
            <a:off x="7079326" y="6311900"/>
            <a:ext cx="3874587" cy="369332"/>
          </a:xfrm>
          <a:prstGeom prst="rect">
            <a:avLst/>
          </a:prstGeom>
          <a:noFill/>
        </p:spPr>
        <p:txBody>
          <a:bodyPr wrap="none" rtlCol="0">
            <a:spAutoFit/>
          </a:bodyPr>
          <a:lstStyle/>
          <a:p>
            <a:r>
              <a:rPr lang="tr-TR" dirty="0" smtClean="0"/>
              <a:t>MEB, 2016: PISA </a:t>
            </a:r>
            <a:r>
              <a:rPr lang="tr-TR" dirty="0"/>
              <a:t>2015 ULUSAL RAPORU</a:t>
            </a:r>
          </a:p>
        </p:txBody>
      </p:sp>
      <p:pic>
        <p:nvPicPr>
          <p:cNvPr id="4" name="Resim 3"/>
          <p:cNvPicPr>
            <a:picLocks noChangeAspect="1"/>
          </p:cNvPicPr>
          <p:nvPr/>
        </p:nvPicPr>
        <p:blipFill>
          <a:blip r:embed="rId2"/>
          <a:stretch>
            <a:fillRect/>
          </a:stretch>
        </p:blipFill>
        <p:spPr>
          <a:xfrm>
            <a:off x="377222" y="920803"/>
            <a:ext cx="4882730" cy="5575763"/>
          </a:xfrm>
          <a:prstGeom prst="rect">
            <a:avLst/>
          </a:prstGeom>
        </p:spPr>
      </p:pic>
      <p:pic>
        <p:nvPicPr>
          <p:cNvPr id="5" name="Resim 4"/>
          <p:cNvPicPr>
            <a:picLocks noChangeAspect="1"/>
          </p:cNvPicPr>
          <p:nvPr/>
        </p:nvPicPr>
        <p:blipFill>
          <a:blip r:embed="rId3"/>
          <a:stretch>
            <a:fillRect/>
          </a:stretch>
        </p:blipFill>
        <p:spPr>
          <a:xfrm>
            <a:off x="5761948" y="1105469"/>
            <a:ext cx="5450186" cy="3889612"/>
          </a:xfrm>
          <a:prstGeom prst="rect">
            <a:avLst/>
          </a:prstGeom>
        </p:spPr>
      </p:pic>
      <p:sp>
        <p:nvSpPr>
          <p:cNvPr id="7" name="Dikdörtgen 6"/>
          <p:cNvSpPr/>
          <p:nvPr/>
        </p:nvSpPr>
        <p:spPr>
          <a:xfrm>
            <a:off x="142322" y="3992880"/>
            <a:ext cx="5305597" cy="2602727"/>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5635887" y="971266"/>
            <a:ext cx="5576247" cy="275457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9" name="Grup 8"/>
          <p:cNvGrpSpPr/>
          <p:nvPr/>
        </p:nvGrpSpPr>
        <p:grpSpPr>
          <a:xfrm>
            <a:off x="3337326" y="5765352"/>
            <a:ext cx="2267608" cy="1093096"/>
            <a:chOff x="3807725" y="5601552"/>
            <a:chExt cx="2267608" cy="1093096"/>
          </a:xfrm>
        </p:grpSpPr>
        <p:sp>
          <p:nvSpPr>
            <p:cNvPr id="10" name="Aşağı Ok 9"/>
            <p:cNvSpPr/>
            <p:nvPr/>
          </p:nvSpPr>
          <p:spPr>
            <a:xfrm>
              <a:off x="5090615" y="5601552"/>
              <a:ext cx="450376" cy="764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p:cNvSpPr txBox="1"/>
            <p:nvPr/>
          </p:nvSpPr>
          <p:spPr>
            <a:xfrm>
              <a:off x="3807725" y="6325316"/>
              <a:ext cx="2267608" cy="369332"/>
            </a:xfrm>
            <a:prstGeom prst="rect">
              <a:avLst/>
            </a:prstGeom>
            <a:noFill/>
          </p:spPr>
          <p:txBody>
            <a:bodyPr wrap="none" rtlCol="0">
              <a:spAutoFit/>
            </a:bodyPr>
            <a:lstStyle/>
            <a:p>
              <a:r>
                <a:rPr lang="tr-TR" dirty="0" smtClean="0"/>
                <a:t>Temel Yeterlilik Düzeyi</a:t>
              </a:r>
              <a:endParaRPr lang="tr-TR" dirty="0"/>
            </a:p>
          </p:txBody>
        </p:sp>
      </p:grpSp>
      <p:grpSp>
        <p:nvGrpSpPr>
          <p:cNvPr id="13" name="Grup 12"/>
          <p:cNvGrpSpPr/>
          <p:nvPr/>
        </p:nvGrpSpPr>
        <p:grpSpPr>
          <a:xfrm>
            <a:off x="9463906" y="148449"/>
            <a:ext cx="1117998" cy="1161303"/>
            <a:chOff x="9463906" y="148449"/>
            <a:chExt cx="1117998" cy="1161303"/>
          </a:xfrm>
        </p:grpSpPr>
        <p:sp>
          <p:nvSpPr>
            <p:cNvPr id="14" name="Aşağı Ok 13"/>
            <p:cNvSpPr/>
            <p:nvPr/>
          </p:nvSpPr>
          <p:spPr>
            <a:xfrm rot="11281505">
              <a:off x="9637593" y="545477"/>
              <a:ext cx="450376" cy="764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Metin kutusu 14"/>
            <p:cNvSpPr txBox="1"/>
            <p:nvPr/>
          </p:nvSpPr>
          <p:spPr>
            <a:xfrm>
              <a:off x="9463906" y="148449"/>
              <a:ext cx="1117998" cy="369332"/>
            </a:xfrm>
            <a:prstGeom prst="rect">
              <a:avLst/>
            </a:prstGeom>
            <a:noFill/>
          </p:spPr>
          <p:txBody>
            <a:bodyPr wrap="none" rtlCol="0">
              <a:spAutoFit/>
            </a:bodyPr>
            <a:lstStyle/>
            <a:p>
              <a:r>
                <a:rPr lang="tr-TR" dirty="0" smtClean="0"/>
                <a:t>Üst Düzey</a:t>
              </a:r>
              <a:endParaRPr lang="tr-TR" dirty="0"/>
            </a:p>
          </p:txBody>
        </p:sp>
      </p:grpSp>
    </p:spTree>
    <p:extLst>
      <p:ext uri="{BB962C8B-B14F-4D97-AF65-F5344CB8AC3E}">
        <p14:creationId xmlns:p14="http://schemas.microsoft.com/office/powerpoint/2010/main" val="3511467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460" y="0"/>
            <a:ext cx="10515600" cy="1325563"/>
          </a:xfrm>
        </p:spPr>
        <p:txBody>
          <a:bodyPr/>
          <a:lstStyle/>
          <a:p>
            <a:r>
              <a:rPr lang="tr-TR" b="1" dirty="0">
                <a:solidFill>
                  <a:schemeClr val="accent5"/>
                </a:solidFill>
              </a:rPr>
              <a:t>PISA </a:t>
            </a:r>
            <a:r>
              <a:rPr lang="tr-TR" b="1" dirty="0" smtClean="0">
                <a:solidFill>
                  <a:schemeClr val="accent5"/>
                </a:solidFill>
              </a:rPr>
              <a:t>Sınavları (Matematik Okuryazarlığı)</a:t>
            </a:r>
            <a:endParaRPr lang="tr-TR" b="1" dirty="0"/>
          </a:p>
        </p:txBody>
      </p:sp>
      <p:sp>
        <p:nvSpPr>
          <p:cNvPr id="6" name="Metin kutusu 5"/>
          <p:cNvSpPr txBox="1"/>
          <p:nvPr/>
        </p:nvSpPr>
        <p:spPr>
          <a:xfrm>
            <a:off x="872958" y="6488668"/>
            <a:ext cx="3874587" cy="369332"/>
          </a:xfrm>
          <a:prstGeom prst="rect">
            <a:avLst/>
          </a:prstGeom>
          <a:noFill/>
        </p:spPr>
        <p:txBody>
          <a:bodyPr wrap="none" rtlCol="0">
            <a:spAutoFit/>
          </a:bodyPr>
          <a:lstStyle/>
          <a:p>
            <a:r>
              <a:rPr lang="tr-TR" dirty="0" smtClean="0"/>
              <a:t>MEB, 2016: PISA </a:t>
            </a:r>
            <a:r>
              <a:rPr lang="tr-TR" dirty="0"/>
              <a:t>2015 ULUSAL RAPORU</a:t>
            </a:r>
          </a:p>
        </p:txBody>
      </p:sp>
      <p:pic>
        <p:nvPicPr>
          <p:cNvPr id="3" name="Resim 2"/>
          <p:cNvPicPr>
            <a:picLocks noChangeAspect="1"/>
          </p:cNvPicPr>
          <p:nvPr/>
        </p:nvPicPr>
        <p:blipFill>
          <a:blip r:embed="rId2"/>
          <a:stretch>
            <a:fillRect/>
          </a:stretch>
        </p:blipFill>
        <p:spPr>
          <a:xfrm>
            <a:off x="0" y="2217833"/>
            <a:ext cx="5620504" cy="3541522"/>
          </a:xfrm>
          <a:prstGeom prst="rect">
            <a:avLst/>
          </a:prstGeom>
        </p:spPr>
      </p:pic>
      <p:pic>
        <p:nvPicPr>
          <p:cNvPr id="7" name="Resim 6"/>
          <p:cNvPicPr>
            <a:picLocks noChangeAspect="1"/>
          </p:cNvPicPr>
          <p:nvPr/>
        </p:nvPicPr>
        <p:blipFill>
          <a:blip r:embed="rId3"/>
          <a:stretch>
            <a:fillRect/>
          </a:stretch>
        </p:blipFill>
        <p:spPr>
          <a:xfrm>
            <a:off x="5923130" y="1228993"/>
            <a:ext cx="5635366" cy="5259675"/>
          </a:xfrm>
          <a:prstGeom prst="rect">
            <a:avLst/>
          </a:prstGeom>
        </p:spPr>
      </p:pic>
      <p:sp>
        <p:nvSpPr>
          <p:cNvPr id="9" name="Dikdörtgen 8"/>
          <p:cNvSpPr/>
          <p:nvPr/>
        </p:nvSpPr>
        <p:spPr>
          <a:xfrm>
            <a:off x="169459" y="4648200"/>
            <a:ext cx="5576247" cy="111115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5797928" y="1038970"/>
            <a:ext cx="5576247" cy="4037997"/>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1" name="Grup 10"/>
          <p:cNvGrpSpPr/>
          <p:nvPr/>
        </p:nvGrpSpPr>
        <p:grpSpPr>
          <a:xfrm>
            <a:off x="3655522" y="5422689"/>
            <a:ext cx="2267608" cy="1093096"/>
            <a:chOff x="3807725" y="5601552"/>
            <a:chExt cx="2267608" cy="1093096"/>
          </a:xfrm>
        </p:grpSpPr>
        <p:sp>
          <p:nvSpPr>
            <p:cNvPr id="12" name="Aşağı Ok 11"/>
            <p:cNvSpPr/>
            <p:nvPr/>
          </p:nvSpPr>
          <p:spPr>
            <a:xfrm>
              <a:off x="5090615" y="5601552"/>
              <a:ext cx="450376" cy="764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p:cNvSpPr txBox="1"/>
            <p:nvPr/>
          </p:nvSpPr>
          <p:spPr>
            <a:xfrm>
              <a:off x="3807725" y="6325316"/>
              <a:ext cx="2267608" cy="369332"/>
            </a:xfrm>
            <a:prstGeom prst="rect">
              <a:avLst/>
            </a:prstGeom>
            <a:noFill/>
          </p:spPr>
          <p:txBody>
            <a:bodyPr wrap="none" rtlCol="0">
              <a:spAutoFit/>
            </a:bodyPr>
            <a:lstStyle/>
            <a:p>
              <a:r>
                <a:rPr lang="tr-TR" dirty="0" smtClean="0"/>
                <a:t>Temel Yeterlilik Düzeyi</a:t>
              </a:r>
              <a:endParaRPr lang="tr-TR" dirty="0"/>
            </a:p>
          </p:txBody>
        </p:sp>
      </p:grpSp>
      <p:grpSp>
        <p:nvGrpSpPr>
          <p:cNvPr id="14" name="Grup 13"/>
          <p:cNvGrpSpPr/>
          <p:nvPr/>
        </p:nvGrpSpPr>
        <p:grpSpPr>
          <a:xfrm>
            <a:off x="9463906" y="148449"/>
            <a:ext cx="1117998" cy="1161303"/>
            <a:chOff x="9463906" y="148449"/>
            <a:chExt cx="1117998" cy="1161303"/>
          </a:xfrm>
        </p:grpSpPr>
        <p:sp>
          <p:nvSpPr>
            <p:cNvPr id="15" name="Aşağı Ok 14"/>
            <p:cNvSpPr/>
            <p:nvPr/>
          </p:nvSpPr>
          <p:spPr>
            <a:xfrm rot="11281505">
              <a:off x="9637593" y="545477"/>
              <a:ext cx="450376" cy="7642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p:cNvSpPr txBox="1"/>
            <p:nvPr/>
          </p:nvSpPr>
          <p:spPr>
            <a:xfrm>
              <a:off x="9463906" y="148449"/>
              <a:ext cx="1117998" cy="369332"/>
            </a:xfrm>
            <a:prstGeom prst="rect">
              <a:avLst/>
            </a:prstGeom>
            <a:noFill/>
          </p:spPr>
          <p:txBody>
            <a:bodyPr wrap="none" rtlCol="0">
              <a:spAutoFit/>
            </a:bodyPr>
            <a:lstStyle/>
            <a:p>
              <a:r>
                <a:rPr lang="tr-TR" dirty="0" smtClean="0"/>
                <a:t>Üst Düzey</a:t>
              </a:r>
              <a:endParaRPr lang="tr-TR" dirty="0"/>
            </a:p>
          </p:txBody>
        </p:sp>
      </p:grpSp>
    </p:spTree>
    <p:extLst>
      <p:ext uri="{BB962C8B-B14F-4D97-AF65-F5344CB8AC3E}">
        <p14:creationId xmlns:p14="http://schemas.microsoft.com/office/powerpoint/2010/main" val="887889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tin kutusu 12"/>
          <p:cNvSpPr txBox="1"/>
          <p:nvPr/>
        </p:nvSpPr>
        <p:spPr>
          <a:xfrm>
            <a:off x="121183" y="193643"/>
            <a:ext cx="9599936" cy="369332"/>
          </a:xfrm>
          <a:prstGeom prst="rect">
            <a:avLst/>
          </a:prstGeom>
          <a:noFill/>
        </p:spPr>
        <p:txBody>
          <a:bodyPr wrap="none" rtlCol="0">
            <a:spAutoFit/>
          </a:bodyPr>
          <a:lstStyle/>
          <a:p>
            <a:r>
              <a:rPr lang="tr-TR" b="1" dirty="0" smtClean="0">
                <a:solidFill>
                  <a:schemeClr val="accent5"/>
                </a:solidFill>
              </a:rPr>
              <a:t>Temel Yeterlilik Düzeyine Ulaşmayan (Sadece düzey 1) ve Üst Düzey (Düzey 5 ve 6) Öğrenci Oranları</a:t>
            </a:r>
            <a:endParaRPr lang="tr-TR" b="1" dirty="0">
              <a:solidFill>
                <a:schemeClr val="accent5"/>
              </a:solidFill>
            </a:endParaRPr>
          </a:p>
        </p:txBody>
      </p:sp>
      <p:pic>
        <p:nvPicPr>
          <p:cNvPr id="8" name="Resim 7"/>
          <p:cNvPicPr>
            <a:picLocks noChangeAspect="1"/>
          </p:cNvPicPr>
          <p:nvPr/>
        </p:nvPicPr>
        <p:blipFill>
          <a:blip r:embed="rId2"/>
          <a:stretch>
            <a:fillRect/>
          </a:stretch>
        </p:blipFill>
        <p:spPr>
          <a:xfrm>
            <a:off x="1113910" y="620552"/>
            <a:ext cx="2577827" cy="6052782"/>
          </a:xfrm>
          <a:prstGeom prst="rect">
            <a:avLst/>
          </a:prstGeom>
        </p:spPr>
      </p:pic>
      <p:sp>
        <p:nvSpPr>
          <p:cNvPr id="18" name="Sol Ayraç 17"/>
          <p:cNvSpPr/>
          <p:nvPr/>
        </p:nvSpPr>
        <p:spPr>
          <a:xfrm>
            <a:off x="1113910" y="3807725"/>
            <a:ext cx="72459" cy="2442950"/>
          </a:xfrm>
          <a:prstGeom prst="leftBrace">
            <a:avLst/>
          </a:prstGeom>
          <a:ln w="76200"/>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19" name="Metin kutusu 18"/>
          <p:cNvSpPr txBox="1"/>
          <p:nvPr/>
        </p:nvSpPr>
        <p:spPr>
          <a:xfrm>
            <a:off x="146808" y="2797758"/>
            <a:ext cx="524311" cy="369332"/>
          </a:xfrm>
          <a:prstGeom prst="rect">
            <a:avLst/>
          </a:prstGeom>
          <a:noFill/>
        </p:spPr>
        <p:txBody>
          <a:bodyPr wrap="none" rtlCol="0">
            <a:spAutoFit/>
          </a:bodyPr>
          <a:lstStyle/>
          <a:p>
            <a:r>
              <a:rPr lang="tr-TR" b="1" dirty="0" smtClean="0"/>
              <a:t>Fen</a:t>
            </a:r>
            <a:endParaRPr lang="tr-TR" b="1" dirty="0"/>
          </a:p>
        </p:txBody>
      </p:sp>
      <p:sp>
        <p:nvSpPr>
          <p:cNvPr id="20" name="Metin kutusu 19"/>
          <p:cNvSpPr txBox="1"/>
          <p:nvPr/>
        </p:nvSpPr>
        <p:spPr>
          <a:xfrm>
            <a:off x="-60126" y="4810415"/>
            <a:ext cx="758541" cy="369332"/>
          </a:xfrm>
          <a:prstGeom prst="rect">
            <a:avLst/>
          </a:prstGeom>
          <a:noFill/>
        </p:spPr>
        <p:txBody>
          <a:bodyPr wrap="none" rtlCol="0">
            <a:spAutoFit/>
          </a:bodyPr>
          <a:lstStyle/>
          <a:p>
            <a:r>
              <a:rPr lang="tr-TR" dirty="0" smtClean="0"/>
              <a:t>%44.4</a:t>
            </a:r>
            <a:endParaRPr lang="tr-TR" dirty="0"/>
          </a:p>
        </p:txBody>
      </p:sp>
      <p:sp>
        <p:nvSpPr>
          <p:cNvPr id="21" name="Sol Ayraç 20"/>
          <p:cNvSpPr/>
          <p:nvPr/>
        </p:nvSpPr>
        <p:spPr>
          <a:xfrm>
            <a:off x="900385" y="751445"/>
            <a:ext cx="247420" cy="45719"/>
          </a:xfrm>
          <a:prstGeom prst="leftBrace">
            <a:avLst/>
          </a:prstGeom>
          <a:ln w="76200"/>
        </p:spPr>
        <p:style>
          <a:lnRef idx="1">
            <a:schemeClr val="dk1"/>
          </a:lnRef>
          <a:fillRef idx="0">
            <a:schemeClr val="dk1"/>
          </a:fillRef>
          <a:effectRef idx="0">
            <a:schemeClr val="dk1"/>
          </a:effectRef>
          <a:fontRef idx="minor">
            <a:schemeClr val="tx1"/>
          </a:fontRef>
        </p:style>
        <p:txBody>
          <a:bodyPr rtlCol="0" anchor="ctr"/>
          <a:lstStyle/>
          <a:p>
            <a:pPr algn="ctr"/>
            <a:endParaRPr lang="tr-TR"/>
          </a:p>
        </p:txBody>
      </p:sp>
      <p:sp>
        <p:nvSpPr>
          <p:cNvPr id="22" name="Dikdörtgen 21"/>
          <p:cNvSpPr/>
          <p:nvPr/>
        </p:nvSpPr>
        <p:spPr>
          <a:xfrm>
            <a:off x="-1617" y="566779"/>
            <a:ext cx="641522" cy="369332"/>
          </a:xfrm>
          <a:prstGeom prst="rect">
            <a:avLst/>
          </a:prstGeom>
        </p:spPr>
        <p:txBody>
          <a:bodyPr wrap="none">
            <a:spAutoFit/>
          </a:bodyPr>
          <a:lstStyle/>
          <a:p>
            <a:r>
              <a:rPr lang="tr-TR" dirty="0" smtClean="0"/>
              <a:t>%0.3</a:t>
            </a:r>
            <a:endParaRPr lang="tr-TR" dirty="0"/>
          </a:p>
        </p:txBody>
      </p:sp>
      <p:sp>
        <p:nvSpPr>
          <p:cNvPr id="25" name="Metin kutusu 24"/>
          <p:cNvSpPr txBox="1"/>
          <p:nvPr/>
        </p:nvSpPr>
        <p:spPr>
          <a:xfrm>
            <a:off x="3435460" y="689647"/>
            <a:ext cx="1910588" cy="646331"/>
          </a:xfrm>
          <a:prstGeom prst="rect">
            <a:avLst/>
          </a:prstGeom>
          <a:noFill/>
        </p:spPr>
        <p:txBody>
          <a:bodyPr wrap="none" rtlCol="0">
            <a:spAutoFit/>
          </a:bodyPr>
          <a:lstStyle/>
          <a:p>
            <a:r>
              <a:rPr lang="tr-TR" dirty="0" smtClean="0"/>
              <a:t>OECD </a:t>
            </a:r>
            <a:r>
              <a:rPr lang="tr-TR" dirty="0" err="1" smtClean="0"/>
              <a:t>ülkeri</a:t>
            </a:r>
            <a:r>
              <a:rPr lang="tr-TR" dirty="0" smtClean="0"/>
              <a:t>: % 7.8</a:t>
            </a:r>
          </a:p>
          <a:p>
            <a:r>
              <a:rPr lang="tr-TR" dirty="0" smtClean="0"/>
              <a:t>Tüm Ülke: % 5. 3</a:t>
            </a:r>
            <a:endParaRPr lang="tr-TR" dirty="0"/>
          </a:p>
        </p:txBody>
      </p:sp>
      <p:sp>
        <p:nvSpPr>
          <p:cNvPr id="26" name="Metin kutusu 25"/>
          <p:cNvSpPr txBox="1"/>
          <p:nvPr/>
        </p:nvSpPr>
        <p:spPr>
          <a:xfrm>
            <a:off x="3435460" y="5441342"/>
            <a:ext cx="2027606" cy="646331"/>
          </a:xfrm>
          <a:prstGeom prst="rect">
            <a:avLst/>
          </a:prstGeom>
          <a:noFill/>
        </p:spPr>
        <p:txBody>
          <a:bodyPr wrap="none" rtlCol="0">
            <a:spAutoFit/>
          </a:bodyPr>
          <a:lstStyle/>
          <a:p>
            <a:r>
              <a:rPr lang="tr-TR" dirty="0" smtClean="0"/>
              <a:t>OECD </a:t>
            </a:r>
            <a:r>
              <a:rPr lang="tr-TR" dirty="0" err="1" smtClean="0"/>
              <a:t>ülkeri</a:t>
            </a:r>
            <a:r>
              <a:rPr lang="tr-TR" dirty="0" smtClean="0"/>
              <a:t>: % 21.3</a:t>
            </a:r>
          </a:p>
          <a:p>
            <a:r>
              <a:rPr lang="tr-TR" dirty="0" smtClean="0"/>
              <a:t>Tüm Ülke: % 31. 4</a:t>
            </a:r>
            <a:endParaRPr lang="tr-TR" dirty="0"/>
          </a:p>
        </p:txBody>
      </p:sp>
      <p:sp>
        <p:nvSpPr>
          <p:cNvPr id="29" name="Metin kutusu 28"/>
          <p:cNvSpPr txBox="1"/>
          <p:nvPr/>
        </p:nvSpPr>
        <p:spPr>
          <a:xfrm>
            <a:off x="10537396" y="6375508"/>
            <a:ext cx="872739" cy="369332"/>
          </a:xfrm>
          <a:prstGeom prst="rect">
            <a:avLst/>
          </a:prstGeom>
          <a:noFill/>
        </p:spPr>
        <p:txBody>
          <a:bodyPr wrap="none" rtlCol="0">
            <a:spAutoFit/>
          </a:bodyPr>
          <a:lstStyle/>
          <a:p>
            <a:r>
              <a:rPr lang="tr-TR" b="1" dirty="0" smtClean="0"/>
              <a:t>Okuma</a:t>
            </a:r>
            <a:endParaRPr lang="tr-TR" b="1" dirty="0"/>
          </a:p>
        </p:txBody>
      </p:sp>
      <p:sp>
        <p:nvSpPr>
          <p:cNvPr id="30" name="Metin kutusu 29"/>
          <p:cNvSpPr txBox="1"/>
          <p:nvPr/>
        </p:nvSpPr>
        <p:spPr>
          <a:xfrm>
            <a:off x="9304943" y="5029200"/>
            <a:ext cx="758541" cy="369332"/>
          </a:xfrm>
          <a:prstGeom prst="rect">
            <a:avLst/>
          </a:prstGeom>
          <a:noFill/>
        </p:spPr>
        <p:txBody>
          <a:bodyPr wrap="none" rtlCol="0">
            <a:spAutoFit/>
          </a:bodyPr>
          <a:lstStyle/>
          <a:p>
            <a:r>
              <a:rPr lang="tr-TR" dirty="0" smtClean="0"/>
              <a:t>%40.0</a:t>
            </a:r>
            <a:endParaRPr lang="tr-TR" dirty="0"/>
          </a:p>
        </p:txBody>
      </p:sp>
      <p:sp>
        <p:nvSpPr>
          <p:cNvPr id="32" name="Metin kutusu 31"/>
          <p:cNvSpPr txBox="1"/>
          <p:nvPr/>
        </p:nvSpPr>
        <p:spPr>
          <a:xfrm>
            <a:off x="6936661" y="6398404"/>
            <a:ext cx="1237198" cy="369332"/>
          </a:xfrm>
          <a:prstGeom prst="rect">
            <a:avLst/>
          </a:prstGeom>
          <a:noFill/>
        </p:spPr>
        <p:txBody>
          <a:bodyPr wrap="none" rtlCol="0">
            <a:spAutoFit/>
          </a:bodyPr>
          <a:lstStyle/>
          <a:p>
            <a:r>
              <a:rPr lang="tr-TR" b="1" dirty="0" smtClean="0"/>
              <a:t>Matematik</a:t>
            </a:r>
            <a:endParaRPr lang="tr-TR" b="1" dirty="0"/>
          </a:p>
        </p:txBody>
      </p:sp>
      <p:sp>
        <p:nvSpPr>
          <p:cNvPr id="34" name="Metin kutusu 33"/>
          <p:cNvSpPr txBox="1"/>
          <p:nvPr/>
        </p:nvSpPr>
        <p:spPr>
          <a:xfrm>
            <a:off x="10103822" y="581948"/>
            <a:ext cx="1970924" cy="923330"/>
          </a:xfrm>
          <a:prstGeom prst="rect">
            <a:avLst/>
          </a:prstGeom>
          <a:noFill/>
        </p:spPr>
        <p:txBody>
          <a:bodyPr wrap="none" rtlCol="0">
            <a:spAutoFit/>
          </a:bodyPr>
          <a:lstStyle/>
          <a:p>
            <a:r>
              <a:rPr lang="tr-TR" dirty="0" smtClean="0"/>
              <a:t>Türkiye        : %0.06</a:t>
            </a:r>
          </a:p>
          <a:p>
            <a:r>
              <a:rPr lang="tr-TR" dirty="0" smtClean="0"/>
              <a:t>OECD </a:t>
            </a:r>
            <a:r>
              <a:rPr lang="tr-TR" dirty="0" err="1" smtClean="0"/>
              <a:t>ülkeri</a:t>
            </a:r>
            <a:r>
              <a:rPr lang="tr-TR" dirty="0" smtClean="0"/>
              <a:t>: % 8.3</a:t>
            </a:r>
          </a:p>
          <a:p>
            <a:r>
              <a:rPr lang="tr-TR" dirty="0" smtClean="0"/>
              <a:t>Tüm Ülke     : % 5.6</a:t>
            </a:r>
            <a:endParaRPr lang="tr-TR" dirty="0"/>
          </a:p>
        </p:txBody>
      </p:sp>
      <p:sp>
        <p:nvSpPr>
          <p:cNvPr id="35" name="Metin kutusu 34"/>
          <p:cNvSpPr txBox="1"/>
          <p:nvPr/>
        </p:nvSpPr>
        <p:spPr>
          <a:xfrm>
            <a:off x="10063485" y="5009150"/>
            <a:ext cx="2113784" cy="923330"/>
          </a:xfrm>
          <a:prstGeom prst="rect">
            <a:avLst/>
          </a:prstGeom>
          <a:noFill/>
        </p:spPr>
        <p:txBody>
          <a:bodyPr wrap="none" rtlCol="0">
            <a:spAutoFit/>
          </a:bodyPr>
          <a:lstStyle/>
          <a:p>
            <a:r>
              <a:rPr lang="tr-TR" dirty="0" smtClean="0"/>
              <a:t>Türkiye        : %40.0</a:t>
            </a:r>
          </a:p>
          <a:p>
            <a:r>
              <a:rPr lang="tr-TR" dirty="0" smtClean="0"/>
              <a:t>OECD </a:t>
            </a:r>
            <a:r>
              <a:rPr lang="tr-TR" dirty="0" err="1" smtClean="0"/>
              <a:t>ülkeri</a:t>
            </a:r>
            <a:r>
              <a:rPr lang="tr-TR" dirty="0" smtClean="0"/>
              <a:t>: % 20.1</a:t>
            </a:r>
          </a:p>
          <a:p>
            <a:r>
              <a:rPr lang="tr-TR" dirty="0" smtClean="0"/>
              <a:t>Tüm Ülke     : % 31.4</a:t>
            </a:r>
            <a:endParaRPr lang="tr-TR" dirty="0"/>
          </a:p>
        </p:txBody>
      </p:sp>
      <p:sp>
        <p:nvSpPr>
          <p:cNvPr id="37" name="Metin kutusu 36"/>
          <p:cNvSpPr txBox="1"/>
          <p:nvPr/>
        </p:nvSpPr>
        <p:spPr>
          <a:xfrm>
            <a:off x="6698354" y="5179747"/>
            <a:ext cx="2060885" cy="923330"/>
          </a:xfrm>
          <a:prstGeom prst="rect">
            <a:avLst/>
          </a:prstGeom>
          <a:noFill/>
        </p:spPr>
        <p:txBody>
          <a:bodyPr wrap="none" rtlCol="0">
            <a:spAutoFit/>
          </a:bodyPr>
          <a:lstStyle/>
          <a:p>
            <a:r>
              <a:rPr lang="tr-TR" dirty="0" smtClean="0"/>
              <a:t>Türkiye 	   : % 51.3</a:t>
            </a:r>
          </a:p>
          <a:p>
            <a:r>
              <a:rPr lang="tr-TR" dirty="0" smtClean="0"/>
              <a:t>OECD </a:t>
            </a:r>
            <a:r>
              <a:rPr lang="tr-TR" dirty="0" err="1" smtClean="0"/>
              <a:t>ülkeri</a:t>
            </a:r>
            <a:r>
              <a:rPr lang="tr-TR" dirty="0" smtClean="0"/>
              <a:t>: % 23.4</a:t>
            </a:r>
          </a:p>
          <a:p>
            <a:r>
              <a:rPr lang="tr-TR" dirty="0" smtClean="0"/>
              <a:t>Tüm Ülke     : % 35.8</a:t>
            </a:r>
            <a:endParaRPr lang="tr-TR" dirty="0"/>
          </a:p>
        </p:txBody>
      </p:sp>
      <p:sp>
        <p:nvSpPr>
          <p:cNvPr id="38" name="Metin kutusu 37"/>
          <p:cNvSpPr txBox="1"/>
          <p:nvPr/>
        </p:nvSpPr>
        <p:spPr>
          <a:xfrm>
            <a:off x="6936661" y="620552"/>
            <a:ext cx="2027606" cy="923330"/>
          </a:xfrm>
          <a:prstGeom prst="rect">
            <a:avLst/>
          </a:prstGeom>
          <a:noFill/>
        </p:spPr>
        <p:txBody>
          <a:bodyPr wrap="none" rtlCol="0">
            <a:spAutoFit/>
          </a:bodyPr>
          <a:lstStyle/>
          <a:p>
            <a:r>
              <a:rPr lang="tr-TR" dirty="0" smtClean="0"/>
              <a:t>Türkiye        : %2.01</a:t>
            </a:r>
          </a:p>
          <a:p>
            <a:r>
              <a:rPr lang="tr-TR" dirty="0" smtClean="0"/>
              <a:t>OECD </a:t>
            </a:r>
            <a:r>
              <a:rPr lang="tr-TR" dirty="0" err="1" smtClean="0"/>
              <a:t>ülkeri</a:t>
            </a:r>
            <a:r>
              <a:rPr lang="tr-TR" dirty="0" smtClean="0"/>
              <a:t>: % 10.7</a:t>
            </a:r>
          </a:p>
          <a:p>
            <a:r>
              <a:rPr lang="tr-TR" dirty="0" smtClean="0"/>
              <a:t>Tüm Ülke     : % 8.2</a:t>
            </a:r>
            <a:endParaRPr lang="tr-TR" dirty="0"/>
          </a:p>
        </p:txBody>
      </p:sp>
      <p:sp>
        <p:nvSpPr>
          <p:cNvPr id="23" name="Metin kutusu 22"/>
          <p:cNvSpPr txBox="1"/>
          <p:nvPr/>
        </p:nvSpPr>
        <p:spPr>
          <a:xfrm>
            <a:off x="2816861" y="6522110"/>
            <a:ext cx="525913" cy="369332"/>
          </a:xfrm>
          <a:prstGeom prst="rect">
            <a:avLst/>
          </a:prstGeom>
          <a:noFill/>
        </p:spPr>
        <p:txBody>
          <a:bodyPr wrap="none" rtlCol="0">
            <a:spAutoFit/>
          </a:bodyPr>
          <a:lstStyle/>
          <a:p>
            <a:r>
              <a:rPr lang="tr-TR" b="1" dirty="0" smtClean="0"/>
              <a:t>Fen</a:t>
            </a:r>
            <a:endParaRPr lang="tr-TR" b="1" dirty="0"/>
          </a:p>
        </p:txBody>
      </p:sp>
    </p:spTree>
    <p:extLst>
      <p:ext uri="{BB962C8B-B14F-4D97-AF65-F5344CB8AC3E}">
        <p14:creationId xmlns:p14="http://schemas.microsoft.com/office/powerpoint/2010/main" val="1145261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6249" y="0"/>
            <a:ext cx="5462037" cy="5763095"/>
          </a:xfrm>
          <a:prstGeom prst="rect">
            <a:avLst/>
          </a:prstGeom>
        </p:spPr>
      </p:pic>
      <p:sp>
        <p:nvSpPr>
          <p:cNvPr id="5" name="Metin kutusu 4"/>
          <p:cNvSpPr txBox="1"/>
          <p:nvPr/>
        </p:nvSpPr>
        <p:spPr>
          <a:xfrm>
            <a:off x="539934" y="5932428"/>
            <a:ext cx="8398581" cy="369332"/>
          </a:xfrm>
          <a:prstGeom prst="rect">
            <a:avLst/>
          </a:prstGeom>
          <a:noFill/>
        </p:spPr>
        <p:txBody>
          <a:bodyPr wrap="none" rtlCol="0">
            <a:spAutoFit/>
          </a:bodyPr>
          <a:lstStyle/>
          <a:p>
            <a:r>
              <a:rPr lang="tr-TR" dirty="0"/>
              <a:t>http://pisa.meb.gov.tr/wp-content/uploads/2015/02/pisa-ornek-sorular-matematik.pdf</a:t>
            </a:r>
          </a:p>
        </p:txBody>
      </p:sp>
      <p:sp>
        <p:nvSpPr>
          <p:cNvPr id="8" name="Dikdörtgen 7"/>
          <p:cNvSpPr/>
          <p:nvPr/>
        </p:nvSpPr>
        <p:spPr>
          <a:xfrm>
            <a:off x="509516" y="6332442"/>
            <a:ext cx="10777182" cy="369332"/>
          </a:xfrm>
          <a:prstGeom prst="rect">
            <a:avLst/>
          </a:prstGeom>
        </p:spPr>
        <p:txBody>
          <a:bodyPr wrap="square">
            <a:spAutoFit/>
          </a:bodyPr>
          <a:lstStyle/>
          <a:p>
            <a:r>
              <a:rPr lang="tr-TR" dirty="0"/>
              <a:t>https://www.oecd.org/pisa/pisaproducts/PISA%202012%20Technical%20Report_Chapter%2015.pdf</a:t>
            </a:r>
          </a:p>
        </p:txBody>
      </p:sp>
      <p:grpSp>
        <p:nvGrpSpPr>
          <p:cNvPr id="10" name="Grup 9"/>
          <p:cNvGrpSpPr/>
          <p:nvPr/>
        </p:nvGrpSpPr>
        <p:grpSpPr>
          <a:xfrm>
            <a:off x="7870195" y="881123"/>
            <a:ext cx="2174557" cy="1569493"/>
            <a:chOff x="7870195" y="881123"/>
            <a:chExt cx="2174557" cy="1569493"/>
          </a:xfrm>
        </p:grpSpPr>
        <p:sp>
          <p:nvSpPr>
            <p:cNvPr id="6" name="Metin kutusu 5"/>
            <p:cNvSpPr txBox="1"/>
            <p:nvPr/>
          </p:nvSpPr>
          <p:spPr>
            <a:xfrm>
              <a:off x="8447964" y="1296538"/>
              <a:ext cx="1207062" cy="369332"/>
            </a:xfrm>
            <a:prstGeom prst="rect">
              <a:avLst/>
            </a:prstGeom>
            <a:noFill/>
          </p:spPr>
          <p:txBody>
            <a:bodyPr wrap="none" rtlCol="0">
              <a:spAutoFit/>
            </a:bodyPr>
            <a:lstStyle/>
            <a:p>
              <a:r>
                <a:rPr lang="tr-TR" dirty="0" smtClean="0"/>
                <a:t>Matematik</a:t>
              </a:r>
              <a:endParaRPr lang="tr-TR" dirty="0"/>
            </a:p>
          </p:txBody>
        </p:sp>
        <p:sp>
          <p:nvSpPr>
            <p:cNvPr id="7" name="Metin kutusu 6"/>
            <p:cNvSpPr txBox="1"/>
            <p:nvPr/>
          </p:nvSpPr>
          <p:spPr>
            <a:xfrm>
              <a:off x="8560944" y="1835203"/>
              <a:ext cx="981102" cy="369332"/>
            </a:xfrm>
            <a:prstGeom prst="rect">
              <a:avLst/>
            </a:prstGeom>
            <a:noFill/>
          </p:spPr>
          <p:txBody>
            <a:bodyPr wrap="none" rtlCol="0">
              <a:spAutoFit/>
            </a:bodyPr>
            <a:lstStyle/>
            <a:p>
              <a:r>
                <a:rPr lang="tr-TR" dirty="0" smtClean="0"/>
                <a:t>4. Düzey</a:t>
              </a:r>
              <a:endParaRPr lang="tr-TR" dirty="0"/>
            </a:p>
          </p:txBody>
        </p:sp>
        <p:sp>
          <p:nvSpPr>
            <p:cNvPr id="9" name="Dikdörtgen 8"/>
            <p:cNvSpPr/>
            <p:nvPr/>
          </p:nvSpPr>
          <p:spPr>
            <a:xfrm>
              <a:off x="7870195" y="881123"/>
              <a:ext cx="2174557" cy="156949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4250708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stretch>
            <a:fillRect/>
          </a:stretch>
        </p:blipFill>
        <p:spPr>
          <a:xfrm>
            <a:off x="1060254" y="629143"/>
            <a:ext cx="7778515" cy="55961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55817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288" y="909012"/>
            <a:ext cx="10362676" cy="647997"/>
          </a:xfrm>
        </p:spPr>
        <p:txBody>
          <a:bodyPr>
            <a:normAutofit fontScale="90000"/>
          </a:bodyPr>
          <a:lstStyle/>
          <a:p>
            <a:r>
              <a:rPr lang="tr-TR" b="1" dirty="0" smtClean="0">
                <a:solidFill>
                  <a:schemeClr val="tx2"/>
                </a:solidFill>
              </a:rPr>
              <a:t>İdeal Öğretmen</a:t>
            </a:r>
            <a:endParaRPr lang="en-US" dirty="0"/>
          </a:p>
        </p:txBody>
      </p:sp>
      <p:sp>
        <p:nvSpPr>
          <p:cNvPr id="3" name="Subtitle 2"/>
          <p:cNvSpPr>
            <a:spLocks noGrp="1"/>
          </p:cNvSpPr>
          <p:nvPr>
            <p:ph type="subTitle" idx="1"/>
          </p:nvPr>
        </p:nvSpPr>
        <p:spPr>
          <a:xfrm>
            <a:off x="309" y="1557009"/>
            <a:ext cx="12191383" cy="4565497"/>
          </a:xfrm>
        </p:spPr>
        <p:txBody>
          <a:bodyPr>
            <a:normAutofit fontScale="32500" lnSpcReduction="20000"/>
          </a:bodyPr>
          <a:lstStyle/>
          <a:p>
            <a:endParaRPr lang="tr-TR" dirty="0" smtClean="0"/>
          </a:p>
          <a:p>
            <a:pPr algn="just">
              <a:lnSpc>
                <a:spcPct val="170000"/>
              </a:lnSpc>
            </a:pPr>
            <a:r>
              <a:rPr lang="tr-TR" sz="6200" dirty="0">
                <a:solidFill>
                  <a:srgbClr val="002060"/>
                </a:solidFill>
              </a:rPr>
              <a:t>Milli Eğitim Bakanı Ziya Selçuk, </a:t>
            </a:r>
            <a:r>
              <a:rPr lang="tr-TR" sz="6200" dirty="0">
                <a:solidFill>
                  <a:srgbClr val="002060"/>
                </a:solidFill>
                <a:hlinkClick r:id="rId3"/>
              </a:rPr>
              <a:t>ideal öğretmen</a:t>
            </a:r>
            <a:r>
              <a:rPr lang="tr-TR" sz="6200" dirty="0">
                <a:solidFill>
                  <a:srgbClr val="002060"/>
                </a:solidFill>
              </a:rPr>
              <a:t> nedir sorusuna şu şekilde cevap verdi</a:t>
            </a:r>
            <a:r>
              <a:rPr lang="tr-TR" sz="6200" dirty="0" smtClean="0">
                <a:solidFill>
                  <a:srgbClr val="002060"/>
                </a:solidFill>
              </a:rPr>
              <a:t>: </a:t>
            </a:r>
            <a:r>
              <a:rPr lang="tr-TR" sz="6200" b="1" dirty="0" smtClean="0">
                <a:solidFill>
                  <a:srgbClr val="002060"/>
                </a:solidFill>
              </a:rPr>
              <a:t>"</a:t>
            </a:r>
            <a:r>
              <a:rPr lang="tr-TR" sz="6200" b="1" dirty="0">
                <a:solidFill>
                  <a:srgbClr val="002060"/>
                </a:solidFill>
              </a:rPr>
              <a:t>İdeal öğretmen aslında, çocuklara bir şey öğrettiğini </a:t>
            </a:r>
            <a:r>
              <a:rPr lang="tr-TR" sz="6200" b="1" dirty="0" err="1">
                <a:solidFill>
                  <a:srgbClr val="002060"/>
                </a:solidFill>
              </a:rPr>
              <a:t>düşünMEYEN</a:t>
            </a:r>
            <a:r>
              <a:rPr lang="tr-TR" sz="6200" b="1" dirty="0">
                <a:solidFill>
                  <a:srgbClr val="002060"/>
                </a:solidFill>
              </a:rPr>
              <a:t> </a:t>
            </a:r>
            <a:r>
              <a:rPr lang="tr-TR" sz="6200" b="1" dirty="0" smtClean="0">
                <a:solidFill>
                  <a:srgbClr val="002060"/>
                </a:solidFill>
              </a:rPr>
              <a:t>öğretmendir.</a:t>
            </a:r>
            <a:r>
              <a:rPr lang="tr-TR" sz="6200" dirty="0">
                <a:solidFill>
                  <a:srgbClr val="002060"/>
                </a:solidFill>
              </a:rPr>
              <a:t> </a:t>
            </a:r>
            <a:r>
              <a:rPr lang="tr-TR" sz="6200" b="1" dirty="0" smtClean="0">
                <a:solidFill>
                  <a:srgbClr val="002060"/>
                </a:solidFill>
              </a:rPr>
              <a:t>İyi </a:t>
            </a:r>
            <a:r>
              <a:rPr lang="tr-TR" sz="6200" b="1" dirty="0">
                <a:solidFill>
                  <a:srgbClr val="002060"/>
                </a:solidFill>
              </a:rPr>
              <a:t>öğretmen kendisini yetiştiren </a:t>
            </a:r>
            <a:r>
              <a:rPr lang="tr-TR" sz="6200" b="1" dirty="0" smtClean="0">
                <a:solidFill>
                  <a:srgbClr val="002060"/>
                </a:solidFill>
              </a:rPr>
              <a:t>öğretmendir.</a:t>
            </a:r>
            <a:r>
              <a:rPr lang="tr-TR" sz="6200" dirty="0">
                <a:solidFill>
                  <a:srgbClr val="002060"/>
                </a:solidFill>
              </a:rPr>
              <a:t> </a:t>
            </a:r>
            <a:r>
              <a:rPr lang="tr-TR" sz="6200" b="1" dirty="0" smtClean="0">
                <a:solidFill>
                  <a:srgbClr val="002060"/>
                </a:solidFill>
              </a:rPr>
              <a:t>Çocuklara </a:t>
            </a:r>
            <a:r>
              <a:rPr lang="tr-TR" sz="6200" b="1" dirty="0">
                <a:solidFill>
                  <a:srgbClr val="002060"/>
                </a:solidFill>
              </a:rPr>
              <a:t>bir şey öğretmek ikincil </a:t>
            </a:r>
            <a:r>
              <a:rPr lang="tr-TR" sz="6200" b="1" dirty="0" smtClean="0">
                <a:solidFill>
                  <a:srgbClr val="002060"/>
                </a:solidFill>
              </a:rPr>
              <a:t>kazançtır.</a:t>
            </a:r>
            <a:r>
              <a:rPr lang="tr-TR" sz="6200" dirty="0">
                <a:solidFill>
                  <a:srgbClr val="002060"/>
                </a:solidFill>
              </a:rPr>
              <a:t> </a:t>
            </a:r>
            <a:r>
              <a:rPr lang="tr-TR" sz="6200" b="1" dirty="0" smtClean="0">
                <a:solidFill>
                  <a:srgbClr val="002060"/>
                </a:solidFill>
              </a:rPr>
              <a:t>Yani </a:t>
            </a:r>
            <a:r>
              <a:rPr lang="tr-TR" sz="6200" b="1" dirty="0">
                <a:solidFill>
                  <a:srgbClr val="002060"/>
                </a:solidFill>
              </a:rPr>
              <a:t>öğretmenlik kendi öğrenme yolculuğudur, onun </a:t>
            </a:r>
            <a:r>
              <a:rPr lang="tr-TR" sz="6200" b="1" dirty="0" err="1">
                <a:solidFill>
                  <a:srgbClr val="002060"/>
                </a:solidFill>
              </a:rPr>
              <a:t>kemalat</a:t>
            </a:r>
            <a:r>
              <a:rPr lang="tr-TR" sz="6200" b="1" dirty="0">
                <a:solidFill>
                  <a:srgbClr val="002060"/>
                </a:solidFill>
              </a:rPr>
              <a:t> </a:t>
            </a:r>
            <a:r>
              <a:rPr lang="tr-TR" sz="6200" b="1" dirty="0" smtClean="0">
                <a:solidFill>
                  <a:srgbClr val="002060"/>
                </a:solidFill>
              </a:rPr>
              <a:t>serüvenidir.</a:t>
            </a:r>
            <a:r>
              <a:rPr lang="tr-TR" sz="6200" dirty="0">
                <a:solidFill>
                  <a:srgbClr val="002060"/>
                </a:solidFill>
              </a:rPr>
              <a:t> </a:t>
            </a:r>
            <a:r>
              <a:rPr lang="tr-TR" sz="6200" b="1" dirty="0" smtClean="0">
                <a:solidFill>
                  <a:srgbClr val="002060"/>
                </a:solidFill>
              </a:rPr>
              <a:t>Eğer </a:t>
            </a:r>
            <a:r>
              <a:rPr lang="tr-TR" sz="6200" b="1" dirty="0">
                <a:solidFill>
                  <a:srgbClr val="002060"/>
                </a:solidFill>
              </a:rPr>
              <a:t>öğretmen kendisini her an talep eden, talebe eden birisi olarak görürse iyi </a:t>
            </a:r>
            <a:r>
              <a:rPr lang="tr-TR" sz="6200" b="1" dirty="0" smtClean="0">
                <a:solidFill>
                  <a:srgbClr val="002060"/>
                </a:solidFill>
              </a:rPr>
              <a:t>öğretmendir.</a:t>
            </a:r>
            <a:r>
              <a:rPr lang="tr-TR" sz="6200" dirty="0">
                <a:solidFill>
                  <a:srgbClr val="002060"/>
                </a:solidFill>
              </a:rPr>
              <a:t> </a:t>
            </a:r>
            <a:r>
              <a:rPr lang="tr-TR" sz="6200" b="1" dirty="0" smtClean="0">
                <a:solidFill>
                  <a:srgbClr val="002060"/>
                </a:solidFill>
              </a:rPr>
              <a:t>Ama </a:t>
            </a:r>
            <a:r>
              <a:rPr lang="tr-TR" sz="6200" b="1" dirty="0">
                <a:solidFill>
                  <a:srgbClr val="002060"/>
                </a:solidFill>
              </a:rPr>
              <a:t>ben zamanında, 15 sene önce mezun oldum hala devam ediyorum, diyen birisi varsa, zaten saygı görmesi, dikkate alınması çok söz konusu </a:t>
            </a:r>
            <a:r>
              <a:rPr lang="tr-TR" sz="6200" b="1" dirty="0" smtClean="0">
                <a:solidFill>
                  <a:srgbClr val="002060"/>
                </a:solidFill>
              </a:rPr>
              <a:t>olmayacaktır.</a:t>
            </a:r>
            <a:r>
              <a:rPr lang="tr-TR" sz="6200" dirty="0">
                <a:solidFill>
                  <a:srgbClr val="002060"/>
                </a:solidFill>
              </a:rPr>
              <a:t> </a:t>
            </a:r>
            <a:r>
              <a:rPr lang="tr-TR" sz="6200" b="1" dirty="0" smtClean="0">
                <a:solidFill>
                  <a:srgbClr val="002060"/>
                </a:solidFill>
              </a:rPr>
              <a:t>Çocuğun </a:t>
            </a:r>
            <a:r>
              <a:rPr lang="tr-TR" sz="6200" b="1" dirty="0">
                <a:solidFill>
                  <a:srgbClr val="002060"/>
                </a:solidFill>
              </a:rPr>
              <a:t>bütünsel gelişimine hizmet eden, çocuğa dışardan içeriye propaganda yapmayan, eğitimin daha doğrusu terbiyenin dışardan bir şey vermek olmadığını, çocuğun içinde yaratılışında </a:t>
            </a:r>
            <a:r>
              <a:rPr lang="tr-TR" sz="6200" b="1" dirty="0" err="1">
                <a:solidFill>
                  <a:srgbClr val="002060"/>
                </a:solidFill>
              </a:rPr>
              <a:t>varolan</a:t>
            </a:r>
            <a:r>
              <a:rPr lang="tr-TR" sz="6200" b="1" dirty="0">
                <a:solidFill>
                  <a:srgbClr val="002060"/>
                </a:solidFill>
              </a:rPr>
              <a:t> müfredatı ortaya çıkarmaya çalışan bir insandır, iyi </a:t>
            </a:r>
            <a:r>
              <a:rPr lang="tr-TR" sz="6200" b="1" dirty="0" smtClean="0">
                <a:solidFill>
                  <a:srgbClr val="002060"/>
                </a:solidFill>
              </a:rPr>
              <a:t>öğretmen.</a:t>
            </a:r>
            <a:r>
              <a:rPr lang="tr-TR" sz="6200" dirty="0" smtClean="0">
                <a:solidFill>
                  <a:srgbClr val="002060"/>
                </a:solidFill>
              </a:rPr>
              <a:t> </a:t>
            </a:r>
            <a:r>
              <a:rPr lang="tr-TR" sz="6200" b="1" dirty="0" smtClean="0">
                <a:solidFill>
                  <a:srgbClr val="002060"/>
                </a:solidFill>
              </a:rPr>
              <a:t>Ve </a:t>
            </a:r>
            <a:r>
              <a:rPr lang="tr-TR" sz="6200" b="1" dirty="0">
                <a:solidFill>
                  <a:srgbClr val="002060"/>
                </a:solidFill>
              </a:rPr>
              <a:t>bunu sessizce çaktırmadan yapandır iyi öğretmen."</a:t>
            </a:r>
            <a:endParaRPr lang="tr-TR" sz="6200" dirty="0">
              <a:solidFill>
                <a:srgbClr val="002060"/>
              </a:solidFill>
            </a:endParaRPr>
          </a:p>
        </p:txBody>
      </p:sp>
      <p:sp>
        <p:nvSpPr>
          <p:cNvPr id="4" name="Footer Placeholder 3"/>
          <p:cNvSpPr>
            <a:spLocks noGrp="1"/>
          </p:cNvSpPr>
          <p:nvPr>
            <p:ph type="ftr" sz="quarter" idx="11"/>
          </p:nvPr>
        </p:nvSpPr>
        <p:spPr>
          <a:xfrm>
            <a:off x="1128023" y="6119221"/>
            <a:ext cx="9647955" cy="388054"/>
          </a:xfrm>
        </p:spPr>
        <p:txBody>
          <a:bodyPr/>
          <a:lstStyle/>
          <a:p>
            <a:r>
              <a:rPr lang="tr-TR" dirty="0"/>
              <a:t>https://www.memurlar.net/haber/803841/bakan-selcuk-tan-ideal-ogretmen-kimdir-sorusuna-cevap.html</a:t>
            </a:r>
          </a:p>
        </p:txBody>
      </p:sp>
      <p:sp>
        <p:nvSpPr>
          <p:cNvPr id="5" name="Slide Number Placeholder 4"/>
          <p:cNvSpPr>
            <a:spLocks noGrp="1"/>
          </p:cNvSpPr>
          <p:nvPr>
            <p:ph type="sldNum" sz="quarter" idx="12"/>
          </p:nvPr>
        </p:nvSpPr>
        <p:spPr/>
        <p:txBody>
          <a:bodyPr/>
          <a:lstStyle/>
          <a:p>
            <a:fld id="{4FA145DB-927A-4D8A-AC48-EC3CDF3A8D06}" type="slidenum">
              <a:rPr lang="tr-TR" smtClean="0"/>
              <a:pPr/>
              <a:t>2</a:t>
            </a:fld>
            <a:endParaRPr lang="tr-TR"/>
          </a:p>
        </p:txBody>
      </p:sp>
      <p:sp>
        <p:nvSpPr>
          <p:cNvPr id="6" name="Metin kutusu 5"/>
          <p:cNvSpPr txBox="1"/>
          <p:nvPr/>
        </p:nvSpPr>
        <p:spPr>
          <a:xfrm>
            <a:off x="4815204" y="6459089"/>
            <a:ext cx="840295" cy="230832"/>
          </a:xfrm>
          <a:prstGeom prst="rect">
            <a:avLst/>
          </a:prstGeom>
          <a:noFill/>
        </p:spPr>
        <p:txBody>
          <a:bodyPr wrap="none" rtlCol="0">
            <a:spAutoFit/>
          </a:bodyPr>
          <a:lstStyle/>
          <a:p>
            <a:r>
              <a:rPr lang="tr-TR" sz="900" dirty="0"/>
              <a:t>21 Ocak 2018 </a:t>
            </a:r>
          </a:p>
        </p:txBody>
      </p:sp>
    </p:spTree>
    <p:extLst>
      <p:ext uri="{BB962C8B-B14F-4D97-AF65-F5344CB8AC3E}">
        <p14:creationId xmlns:p14="http://schemas.microsoft.com/office/powerpoint/2010/main" val="31328210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354844" y="232433"/>
            <a:ext cx="6237453" cy="5800589"/>
          </a:xfrm>
          <a:prstGeom prst="rect">
            <a:avLst/>
          </a:prstGeom>
        </p:spPr>
      </p:pic>
      <p:pic>
        <p:nvPicPr>
          <p:cNvPr id="6" name="Resim 5"/>
          <p:cNvPicPr>
            <a:picLocks noChangeAspect="1"/>
          </p:cNvPicPr>
          <p:nvPr/>
        </p:nvPicPr>
        <p:blipFill>
          <a:blip r:embed="rId3"/>
          <a:stretch>
            <a:fillRect/>
          </a:stretch>
        </p:blipFill>
        <p:spPr>
          <a:xfrm>
            <a:off x="7175026" y="327967"/>
            <a:ext cx="4757318" cy="1746493"/>
          </a:xfrm>
          <a:prstGeom prst="rect">
            <a:avLst/>
          </a:prstGeom>
        </p:spPr>
      </p:pic>
      <p:pic>
        <p:nvPicPr>
          <p:cNvPr id="7" name="Resim 6"/>
          <p:cNvPicPr>
            <a:picLocks noChangeAspect="1"/>
          </p:cNvPicPr>
          <p:nvPr/>
        </p:nvPicPr>
        <p:blipFill>
          <a:blip r:embed="rId4"/>
          <a:stretch>
            <a:fillRect/>
          </a:stretch>
        </p:blipFill>
        <p:spPr>
          <a:xfrm>
            <a:off x="7175026" y="2975851"/>
            <a:ext cx="4984724" cy="1568853"/>
          </a:xfrm>
          <a:prstGeom prst="rect">
            <a:avLst/>
          </a:prstGeom>
        </p:spPr>
      </p:pic>
      <p:sp>
        <p:nvSpPr>
          <p:cNvPr id="8" name="Dikdörtgen 7"/>
          <p:cNvSpPr/>
          <p:nvPr/>
        </p:nvSpPr>
        <p:spPr>
          <a:xfrm>
            <a:off x="560411" y="6033022"/>
            <a:ext cx="7751076" cy="369332"/>
          </a:xfrm>
          <a:prstGeom prst="rect">
            <a:avLst/>
          </a:prstGeom>
        </p:spPr>
        <p:txBody>
          <a:bodyPr wrap="square">
            <a:spAutoFit/>
          </a:bodyPr>
          <a:lstStyle/>
          <a:p>
            <a:r>
              <a:rPr lang="tr-TR" dirty="0"/>
              <a:t>http://pisa.meb.gov.tr/wp-content/uploads/2015/02/pisa-ornek-sorular-fen.pdf</a:t>
            </a:r>
          </a:p>
        </p:txBody>
      </p:sp>
      <p:sp>
        <p:nvSpPr>
          <p:cNvPr id="9" name="Dikdörtgen 8"/>
          <p:cNvSpPr/>
          <p:nvPr/>
        </p:nvSpPr>
        <p:spPr>
          <a:xfrm>
            <a:off x="8989312" y="4775725"/>
            <a:ext cx="2174557" cy="1257297"/>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Metin kutusu 9"/>
          <p:cNvSpPr txBox="1"/>
          <p:nvPr/>
        </p:nvSpPr>
        <p:spPr>
          <a:xfrm>
            <a:off x="9738829" y="5072150"/>
            <a:ext cx="524311" cy="369332"/>
          </a:xfrm>
          <a:prstGeom prst="rect">
            <a:avLst/>
          </a:prstGeom>
          <a:noFill/>
        </p:spPr>
        <p:txBody>
          <a:bodyPr wrap="none" rtlCol="0">
            <a:spAutoFit/>
          </a:bodyPr>
          <a:lstStyle/>
          <a:p>
            <a:r>
              <a:rPr lang="tr-TR" dirty="0" smtClean="0"/>
              <a:t>Fen</a:t>
            </a:r>
            <a:endParaRPr lang="tr-TR" dirty="0"/>
          </a:p>
        </p:txBody>
      </p:sp>
      <p:sp>
        <p:nvSpPr>
          <p:cNvPr id="11" name="Metin kutusu 10"/>
          <p:cNvSpPr txBox="1"/>
          <p:nvPr/>
        </p:nvSpPr>
        <p:spPr>
          <a:xfrm>
            <a:off x="9520854" y="5441482"/>
            <a:ext cx="960263" cy="369332"/>
          </a:xfrm>
          <a:prstGeom prst="rect">
            <a:avLst/>
          </a:prstGeom>
          <a:noFill/>
        </p:spPr>
        <p:txBody>
          <a:bodyPr wrap="none" rtlCol="0">
            <a:spAutoFit/>
          </a:bodyPr>
          <a:lstStyle/>
          <a:p>
            <a:r>
              <a:rPr lang="tr-TR" dirty="0" smtClean="0"/>
              <a:t>3. düzey</a:t>
            </a:r>
            <a:endParaRPr lang="tr-TR" dirty="0"/>
          </a:p>
        </p:txBody>
      </p:sp>
      <p:sp>
        <p:nvSpPr>
          <p:cNvPr id="12" name="Dikdörtgen 11"/>
          <p:cNvSpPr/>
          <p:nvPr/>
        </p:nvSpPr>
        <p:spPr>
          <a:xfrm>
            <a:off x="177422" y="6345218"/>
            <a:ext cx="11754922" cy="461665"/>
          </a:xfrm>
          <a:prstGeom prst="rect">
            <a:avLst/>
          </a:prstGeom>
        </p:spPr>
        <p:txBody>
          <a:bodyPr wrap="square">
            <a:spAutoFit/>
          </a:bodyPr>
          <a:lstStyle/>
          <a:p>
            <a:r>
              <a:rPr lang="tr-TR" sz="1200" dirty="0"/>
              <a:t>https://books.google.com.tr/books?id=pNvVAgAAQBAJ&amp;pg=PA98&amp;lpg=PA98&amp;dq=S493Q05+level&amp;source=bl&amp;ots=aZ3WfQjMDN&amp;sig=KrK_Dy9HFeuSIFRp4M-wIy77CYU&amp;hl=tr&amp;sa=X&amp;ved=0ahUKEwiOrLXgg-nYAhUuiKYKHYUAAyIQ6AEIKzAA#v=onepage&amp;q=S493Q05%20level&amp;f=false</a:t>
            </a:r>
          </a:p>
        </p:txBody>
      </p:sp>
    </p:spTree>
    <p:extLst>
      <p:ext uri="{BB962C8B-B14F-4D97-AF65-F5344CB8AC3E}">
        <p14:creationId xmlns:p14="http://schemas.microsoft.com/office/powerpoint/2010/main" val="4153603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64023" y="421823"/>
            <a:ext cx="5782671" cy="5750305"/>
          </a:xfrm>
          <a:prstGeom prst="rect">
            <a:avLst/>
          </a:prstGeom>
        </p:spPr>
      </p:pic>
      <p:pic>
        <p:nvPicPr>
          <p:cNvPr id="5" name="Resim 4"/>
          <p:cNvPicPr>
            <a:picLocks noChangeAspect="1"/>
          </p:cNvPicPr>
          <p:nvPr/>
        </p:nvPicPr>
        <p:blipFill>
          <a:blip r:embed="rId3"/>
          <a:stretch>
            <a:fillRect/>
          </a:stretch>
        </p:blipFill>
        <p:spPr>
          <a:xfrm>
            <a:off x="6030462" y="211397"/>
            <a:ext cx="5574803" cy="1562811"/>
          </a:xfrm>
          <a:prstGeom prst="rect">
            <a:avLst/>
          </a:prstGeom>
        </p:spPr>
      </p:pic>
      <p:pic>
        <p:nvPicPr>
          <p:cNvPr id="6" name="Resim 5"/>
          <p:cNvPicPr>
            <a:picLocks noChangeAspect="1"/>
          </p:cNvPicPr>
          <p:nvPr/>
        </p:nvPicPr>
        <p:blipFill>
          <a:blip r:embed="rId4"/>
          <a:stretch>
            <a:fillRect/>
          </a:stretch>
        </p:blipFill>
        <p:spPr>
          <a:xfrm>
            <a:off x="6100695" y="2139047"/>
            <a:ext cx="4238491" cy="1655030"/>
          </a:xfrm>
          <a:prstGeom prst="rect">
            <a:avLst/>
          </a:prstGeom>
        </p:spPr>
      </p:pic>
      <p:pic>
        <p:nvPicPr>
          <p:cNvPr id="7" name="Resim 6"/>
          <p:cNvPicPr>
            <a:picLocks noChangeAspect="1"/>
          </p:cNvPicPr>
          <p:nvPr/>
        </p:nvPicPr>
        <p:blipFill>
          <a:blip r:embed="rId5"/>
          <a:stretch>
            <a:fillRect/>
          </a:stretch>
        </p:blipFill>
        <p:spPr>
          <a:xfrm>
            <a:off x="6100695" y="4158916"/>
            <a:ext cx="5424794" cy="1695974"/>
          </a:xfrm>
          <a:prstGeom prst="rect">
            <a:avLst/>
          </a:prstGeom>
        </p:spPr>
      </p:pic>
    </p:spTree>
    <p:extLst>
      <p:ext uri="{BB962C8B-B14F-4D97-AF65-F5344CB8AC3E}">
        <p14:creationId xmlns:p14="http://schemas.microsoft.com/office/powerpoint/2010/main" val="3059544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34562" y="648411"/>
            <a:ext cx="4171950" cy="5124450"/>
          </a:xfrm>
          <a:prstGeom prst="rect">
            <a:avLst/>
          </a:prstGeom>
        </p:spPr>
      </p:pic>
      <p:pic>
        <p:nvPicPr>
          <p:cNvPr id="5" name="Resim 4"/>
          <p:cNvPicPr>
            <a:picLocks noChangeAspect="1"/>
          </p:cNvPicPr>
          <p:nvPr/>
        </p:nvPicPr>
        <p:blipFill>
          <a:blip r:embed="rId3"/>
          <a:stretch>
            <a:fillRect/>
          </a:stretch>
        </p:blipFill>
        <p:spPr>
          <a:xfrm>
            <a:off x="5771154" y="692766"/>
            <a:ext cx="6170637" cy="929468"/>
          </a:xfrm>
          <a:prstGeom prst="rect">
            <a:avLst/>
          </a:prstGeom>
        </p:spPr>
      </p:pic>
      <p:pic>
        <p:nvPicPr>
          <p:cNvPr id="6" name="Resim 5"/>
          <p:cNvPicPr>
            <a:picLocks noChangeAspect="1"/>
          </p:cNvPicPr>
          <p:nvPr/>
        </p:nvPicPr>
        <p:blipFill>
          <a:blip r:embed="rId4"/>
          <a:stretch>
            <a:fillRect/>
          </a:stretch>
        </p:blipFill>
        <p:spPr>
          <a:xfrm>
            <a:off x="5771154" y="2062090"/>
            <a:ext cx="5733909" cy="3869509"/>
          </a:xfrm>
          <a:prstGeom prst="rect">
            <a:avLst/>
          </a:prstGeom>
        </p:spPr>
      </p:pic>
      <p:sp>
        <p:nvSpPr>
          <p:cNvPr id="7" name="Dikdörtgen 6"/>
          <p:cNvSpPr/>
          <p:nvPr/>
        </p:nvSpPr>
        <p:spPr>
          <a:xfrm>
            <a:off x="734561" y="6048289"/>
            <a:ext cx="9610441" cy="369332"/>
          </a:xfrm>
          <a:prstGeom prst="rect">
            <a:avLst/>
          </a:prstGeom>
        </p:spPr>
        <p:txBody>
          <a:bodyPr wrap="square">
            <a:spAutoFit/>
          </a:bodyPr>
          <a:lstStyle/>
          <a:p>
            <a:r>
              <a:rPr lang="tr-TR" dirty="0"/>
              <a:t>http://pisa.meb.gov.tr/wp-content/uploads/2015/02/pisa-ornek-sorular-okumabecerileri.pdf</a:t>
            </a:r>
          </a:p>
        </p:txBody>
      </p:sp>
    </p:spTree>
    <p:extLst>
      <p:ext uri="{BB962C8B-B14F-4D97-AF65-F5344CB8AC3E}">
        <p14:creationId xmlns:p14="http://schemas.microsoft.com/office/powerpoint/2010/main" val="4086145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1723" y="2030152"/>
            <a:ext cx="10515600" cy="1325563"/>
          </a:xfrm>
        </p:spPr>
        <p:txBody>
          <a:bodyPr/>
          <a:lstStyle/>
          <a:p>
            <a:pPr algn="ctr"/>
            <a:r>
              <a:rPr lang="tr-TR" b="1" dirty="0" smtClean="0">
                <a:solidFill>
                  <a:schemeClr val="accent5"/>
                </a:solidFill>
              </a:rPr>
              <a:t>YGS/LYS SINAV ANALİZİ</a:t>
            </a:r>
            <a:endParaRPr lang="tr-TR" b="1" dirty="0">
              <a:solidFill>
                <a:schemeClr val="accent5"/>
              </a:solidFill>
            </a:endParaRPr>
          </a:p>
        </p:txBody>
      </p:sp>
    </p:spTree>
    <p:extLst>
      <p:ext uri="{BB962C8B-B14F-4D97-AF65-F5344CB8AC3E}">
        <p14:creationId xmlns:p14="http://schemas.microsoft.com/office/powerpoint/2010/main" val="3645206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8619" y="77282"/>
            <a:ext cx="9144000" cy="1088574"/>
          </a:xfrm>
        </p:spPr>
        <p:txBody>
          <a:bodyPr>
            <a:normAutofit/>
          </a:bodyPr>
          <a:lstStyle/>
          <a:p>
            <a:r>
              <a:rPr lang="en-US" sz="4400" b="1" dirty="0" smtClean="0">
                <a:solidFill>
                  <a:schemeClr val="accent1">
                    <a:lumMod val="75000"/>
                  </a:schemeClr>
                </a:solidFill>
              </a:rPr>
              <a:t>YGS</a:t>
            </a:r>
            <a:r>
              <a:rPr lang="tr-TR" sz="4400" b="1" dirty="0">
                <a:solidFill>
                  <a:schemeClr val="accent1">
                    <a:lumMod val="75000"/>
                  </a:schemeClr>
                </a:solidFill>
              </a:rPr>
              <a:t> </a:t>
            </a:r>
            <a:r>
              <a:rPr lang="en-US" sz="4400" b="1" dirty="0" smtClean="0">
                <a:solidFill>
                  <a:schemeClr val="accent1">
                    <a:lumMod val="75000"/>
                  </a:schemeClr>
                </a:solidFill>
              </a:rPr>
              <a:t>-201</a:t>
            </a:r>
            <a:r>
              <a:rPr lang="tr-TR" sz="4400" b="1" dirty="0" smtClean="0">
                <a:solidFill>
                  <a:schemeClr val="accent1">
                    <a:lumMod val="75000"/>
                  </a:schemeClr>
                </a:solidFill>
              </a:rPr>
              <a:t>6/2017</a:t>
            </a:r>
            <a:endParaRPr lang="en-US" sz="4400" b="1" dirty="0">
              <a:solidFill>
                <a:schemeClr val="accent1">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22692879"/>
              </p:ext>
            </p:extLst>
          </p:nvPr>
        </p:nvGraphicFramePr>
        <p:xfrm>
          <a:off x="1174087" y="2643077"/>
          <a:ext cx="9947700" cy="741680"/>
        </p:xfrm>
        <a:graphic>
          <a:graphicData uri="http://schemas.openxmlformats.org/drawingml/2006/table">
            <a:tbl>
              <a:tblPr firstRow="1" bandRow="1">
                <a:tableStyleId>{5C22544A-7EE6-4342-B048-85BDC9FD1C3A}</a:tableStyleId>
              </a:tblPr>
              <a:tblGrid>
                <a:gridCol w="1989540"/>
                <a:gridCol w="1989540"/>
                <a:gridCol w="1789742"/>
                <a:gridCol w="2189338"/>
                <a:gridCol w="1989540"/>
              </a:tblGrid>
              <a:tr h="370840">
                <a:tc>
                  <a:txBody>
                    <a:bodyPr/>
                    <a:lstStyle/>
                    <a:p>
                      <a:endParaRPr lang="en-US" dirty="0"/>
                    </a:p>
                  </a:txBody>
                  <a:tcPr/>
                </a:tc>
                <a:tc>
                  <a:txBody>
                    <a:bodyPr/>
                    <a:lstStyle/>
                    <a:p>
                      <a:pPr algn="ctr"/>
                      <a:r>
                        <a:rPr lang="en-US" dirty="0" smtClean="0"/>
                        <a:t>T</a:t>
                      </a:r>
                      <a:r>
                        <a:rPr lang="tr-TR" dirty="0" smtClean="0"/>
                        <a:t>ürkçe (40)</a:t>
                      </a:r>
                      <a:endParaRPr lang="en-US" dirty="0"/>
                    </a:p>
                  </a:txBody>
                  <a:tcPr/>
                </a:tc>
                <a:tc>
                  <a:txBody>
                    <a:bodyPr/>
                    <a:lstStyle/>
                    <a:p>
                      <a:pPr algn="ctr"/>
                      <a:r>
                        <a:rPr lang="tr-TR" dirty="0" smtClean="0"/>
                        <a:t>Matematik (40)</a:t>
                      </a:r>
                      <a:endParaRPr lang="en-US" dirty="0"/>
                    </a:p>
                  </a:txBody>
                  <a:tcPr/>
                </a:tc>
                <a:tc>
                  <a:txBody>
                    <a:bodyPr/>
                    <a:lstStyle/>
                    <a:p>
                      <a:pPr algn="ctr"/>
                      <a:r>
                        <a:rPr lang="tr-TR" dirty="0" smtClean="0"/>
                        <a:t>Sosyal Bilimler (40)</a:t>
                      </a:r>
                      <a:endParaRPr lang="en-US" dirty="0"/>
                    </a:p>
                  </a:txBody>
                  <a:tcPr/>
                </a:tc>
                <a:tc>
                  <a:txBody>
                    <a:bodyPr/>
                    <a:lstStyle/>
                    <a:p>
                      <a:pPr algn="ctr"/>
                      <a:r>
                        <a:rPr lang="tr-TR" dirty="0" smtClean="0"/>
                        <a:t> Fen Bilimleri (40)</a:t>
                      </a:r>
                      <a:endParaRPr lang="en-US" dirty="0"/>
                    </a:p>
                  </a:txBody>
                  <a:tcPr/>
                </a:tc>
              </a:tr>
              <a:tr h="370840">
                <a:tc>
                  <a:txBody>
                    <a:bodyPr/>
                    <a:lstStyle/>
                    <a:p>
                      <a:r>
                        <a:rPr lang="tr-TR" dirty="0" smtClean="0"/>
                        <a:t>YGS- 2017</a:t>
                      </a:r>
                      <a:endParaRPr lang="en-US" dirty="0"/>
                    </a:p>
                  </a:txBody>
                  <a:tcPr/>
                </a:tc>
                <a:tc>
                  <a:txBody>
                    <a:bodyPr/>
                    <a:lstStyle/>
                    <a:p>
                      <a:pPr algn="ctr"/>
                      <a:r>
                        <a:rPr lang="tr-TR" dirty="0" smtClean="0"/>
                        <a:t>17.28</a:t>
                      </a:r>
                      <a:endParaRPr lang="en-US" dirty="0"/>
                    </a:p>
                  </a:txBody>
                  <a:tcPr/>
                </a:tc>
                <a:tc>
                  <a:txBody>
                    <a:bodyPr/>
                    <a:lstStyle/>
                    <a:p>
                      <a:pPr algn="ctr"/>
                      <a:r>
                        <a:rPr lang="tr-TR" dirty="0" smtClean="0"/>
                        <a:t>5.13</a:t>
                      </a:r>
                      <a:endParaRPr lang="en-US" dirty="0"/>
                    </a:p>
                  </a:txBody>
                  <a:tcPr/>
                </a:tc>
                <a:tc>
                  <a:txBody>
                    <a:bodyPr/>
                    <a:lstStyle/>
                    <a:p>
                      <a:pPr algn="ctr"/>
                      <a:r>
                        <a:rPr lang="tr-TR" dirty="0" smtClean="0"/>
                        <a:t>12.31</a:t>
                      </a:r>
                      <a:endParaRPr lang="en-US" dirty="0"/>
                    </a:p>
                  </a:txBody>
                  <a:tcPr/>
                </a:tc>
                <a:tc>
                  <a:txBody>
                    <a:bodyPr/>
                    <a:lstStyle/>
                    <a:p>
                      <a:pPr algn="ctr"/>
                      <a:r>
                        <a:rPr lang="tr-TR" dirty="0" smtClean="0"/>
                        <a:t>4.61</a:t>
                      </a:r>
                      <a:endParaRPr lang="en-US" dirty="0"/>
                    </a:p>
                  </a:txBody>
                  <a:tcPr/>
                </a:tc>
              </a:tr>
            </a:tbl>
          </a:graphicData>
        </a:graphic>
      </p:graphicFrame>
      <p:graphicFrame>
        <p:nvGraphicFramePr>
          <p:cNvPr id="8" name="Table 3"/>
          <p:cNvGraphicFramePr>
            <a:graphicFrameLocks noGrp="1"/>
          </p:cNvGraphicFramePr>
          <p:nvPr>
            <p:extLst>
              <p:ext uri="{D42A27DB-BD31-4B8C-83A1-F6EECF244321}">
                <p14:modId xmlns:p14="http://schemas.microsoft.com/office/powerpoint/2010/main" val="3964032691"/>
              </p:ext>
            </p:extLst>
          </p:nvPr>
        </p:nvGraphicFramePr>
        <p:xfrm>
          <a:off x="1174087" y="1738084"/>
          <a:ext cx="9947700" cy="741680"/>
        </p:xfrm>
        <a:graphic>
          <a:graphicData uri="http://schemas.openxmlformats.org/drawingml/2006/table">
            <a:tbl>
              <a:tblPr firstRow="1" bandRow="1">
                <a:tableStyleId>{5C22544A-7EE6-4342-B048-85BDC9FD1C3A}</a:tableStyleId>
              </a:tblPr>
              <a:tblGrid>
                <a:gridCol w="1989540"/>
                <a:gridCol w="1989540"/>
                <a:gridCol w="1789742"/>
                <a:gridCol w="2189338"/>
                <a:gridCol w="1989540"/>
              </a:tblGrid>
              <a:tr h="370840">
                <a:tc>
                  <a:txBody>
                    <a:bodyPr/>
                    <a:lstStyle/>
                    <a:p>
                      <a:endParaRPr lang="en-US" dirty="0"/>
                    </a:p>
                  </a:txBody>
                  <a:tcPr/>
                </a:tc>
                <a:tc>
                  <a:txBody>
                    <a:bodyPr/>
                    <a:lstStyle/>
                    <a:p>
                      <a:pPr algn="ctr"/>
                      <a:r>
                        <a:rPr lang="en-US" dirty="0" smtClean="0"/>
                        <a:t>T</a:t>
                      </a:r>
                      <a:r>
                        <a:rPr lang="tr-TR" dirty="0" smtClean="0"/>
                        <a:t>ürkçe (40)</a:t>
                      </a:r>
                      <a:endParaRPr lang="en-US" dirty="0"/>
                    </a:p>
                  </a:txBody>
                  <a:tcPr/>
                </a:tc>
                <a:tc>
                  <a:txBody>
                    <a:bodyPr/>
                    <a:lstStyle/>
                    <a:p>
                      <a:pPr algn="ctr"/>
                      <a:r>
                        <a:rPr lang="tr-TR" dirty="0" smtClean="0"/>
                        <a:t>Matematik (40)</a:t>
                      </a:r>
                      <a:endParaRPr lang="en-US" dirty="0"/>
                    </a:p>
                  </a:txBody>
                  <a:tcPr/>
                </a:tc>
                <a:tc>
                  <a:txBody>
                    <a:bodyPr/>
                    <a:lstStyle/>
                    <a:p>
                      <a:pPr algn="ctr"/>
                      <a:r>
                        <a:rPr lang="tr-TR" dirty="0" smtClean="0"/>
                        <a:t>Sosyal Bilimler (40)</a:t>
                      </a:r>
                      <a:endParaRPr lang="en-US" dirty="0"/>
                    </a:p>
                  </a:txBody>
                  <a:tcPr/>
                </a:tc>
                <a:tc>
                  <a:txBody>
                    <a:bodyPr/>
                    <a:lstStyle/>
                    <a:p>
                      <a:pPr algn="ctr"/>
                      <a:r>
                        <a:rPr lang="tr-TR" dirty="0" smtClean="0"/>
                        <a:t> Fen Bilimleri (40)</a:t>
                      </a:r>
                      <a:endParaRPr lang="en-US" dirty="0"/>
                    </a:p>
                  </a:txBody>
                  <a:tcPr/>
                </a:tc>
              </a:tr>
              <a:tr h="370840">
                <a:tc>
                  <a:txBody>
                    <a:bodyPr/>
                    <a:lstStyle/>
                    <a:p>
                      <a:r>
                        <a:rPr lang="tr-TR" dirty="0" smtClean="0"/>
                        <a:t>YGS- 2016</a:t>
                      </a:r>
                      <a:endParaRPr lang="en-US" dirty="0"/>
                    </a:p>
                  </a:txBody>
                  <a:tcPr/>
                </a:tc>
                <a:tc>
                  <a:txBody>
                    <a:bodyPr/>
                    <a:lstStyle/>
                    <a:p>
                      <a:pPr algn="ctr"/>
                      <a:r>
                        <a:rPr lang="tr-TR" dirty="0" smtClean="0"/>
                        <a:t>19.02</a:t>
                      </a:r>
                      <a:endParaRPr lang="en-US" dirty="0"/>
                    </a:p>
                  </a:txBody>
                  <a:tcPr/>
                </a:tc>
                <a:tc>
                  <a:txBody>
                    <a:bodyPr/>
                    <a:lstStyle/>
                    <a:p>
                      <a:pPr algn="ctr"/>
                      <a:r>
                        <a:rPr lang="tr-TR" dirty="0" smtClean="0"/>
                        <a:t>7.44</a:t>
                      </a:r>
                      <a:endParaRPr lang="en-US" dirty="0"/>
                    </a:p>
                  </a:txBody>
                  <a:tcPr/>
                </a:tc>
                <a:tc>
                  <a:txBody>
                    <a:bodyPr/>
                    <a:lstStyle/>
                    <a:p>
                      <a:pPr algn="ctr"/>
                      <a:r>
                        <a:rPr lang="tr-TR" dirty="0" smtClean="0"/>
                        <a:t>10.26</a:t>
                      </a:r>
                      <a:endParaRPr lang="en-US" dirty="0"/>
                    </a:p>
                  </a:txBody>
                  <a:tcPr/>
                </a:tc>
                <a:tc>
                  <a:txBody>
                    <a:bodyPr/>
                    <a:lstStyle/>
                    <a:p>
                      <a:pPr algn="ctr"/>
                      <a:r>
                        <a:rPr lang="tr-TR" dirty="0" smtClean="0"/>
                        <a:t>5.63</a:t>
                      </a:r>
                      <a:endParaRPr lang="en-US" dirty="0"/>
                    </a:p>
                  </a:txBody>
                  <a:tcPr/>
                </a:tc>
              </a:tr>
            </a:tbl>
          </a:graphicData>
        </a:graphic>
      </p:graphicFrame>
      <p:graphicFrame>
        <p:nvGraphicFramePr>
          <p:cNvPr id="9" name="Table 3"/>
          <p:cNvGraphicFramePr>
            <a:graphicFrameLocks noGrp="1"/>
          </p:cNvGraphicFramePr>
          <p:nvPr>
            <p:extLst>
              <p:ext uri="{D42A27DB-BD31-4B8C-83A1-F6EECF244321}">
                <p14:modId xmlns:p14="http://schemas.microsoft.com/office/powerpoint/2010/main" val="4235631519"/>
              </p:ext>
            </p:extLst>
          </p:nvPr>
        </p:nvGraphicFramePr>
        <p:xfrm>
          <a:off x="1291988" y="4064003"/>
          <a:ext cx="9947700" cy="1381760"/>
        </p:xfrm>
        <a:graphic>
          <a:graphicData uri="http://schemas.openxmlformats.org/drawingml/2006/table">
            <a:tbl>
              <a:tblPr firstRow="1" bandRow="1">
                <a:tableStyleId>{5C22544A-7EE6-4342-B048-85BDC9FD1C3A}</a:tableStyleId>
              </a:tblPr>
              <a:tblGrid>
                <a:gridCol w="1989540"/>
                <a:gridCol w="1989540"/>
                <a:gridCol w="1789742"/>
                <a:gridCol w="2189338"/>
                <a:gridCol w="1989540"/>
              </a:tblGrid>
              <a:tr h="370840">
                <a:tc>
                  <a:txBody>
                    <a:bodyPr/>
                    <a:lstStyle/>
                    <a:p>
                      <a:endParaRPr lang="en-US" dirty="0"/>
                    </a:p>
                  </a:txBody>
                  <a:tcPr/>
                </a:tc>
                <a:tc>
                  <a:txBody>
                    <a:bodyPr/>
                    <a:lstStyle/>
                    <a:p>
                      <a:pPr algn="ctr"/>
                      <a:r>
                        <a:rPr lang="en-US" dirty="0" smtClean="0"/>
                        <a:t>T</a:t>
                      </a:r>
                      <a:r>
                        <a:rPr lang="tr-TR" dirty="0" smtClean="0"/>
                        <a:t>ürkçe (40)</a:t>
                      </a:r>
                      <a:endParaRPr lang="en-US" dirty="0"/>
                    </a:p>
                  </a:txBody>
                  <a:tcPr/>
                </a:tc>
                <a:tc>
                  <a:txBody>
                    <a:bodyPr/>
                    <a:lstStyle/>
                    <a:p>
                      <a:pPr algn="ctr"/>
                      <a:r>
                        <a:rPr lang="tr-TR" dirty="0" smtClean="0"/>
                        <a:t>Matematik (40)</a:t>
                      </a:r>
                      <a:endParaRPr lang="en-US" dirty="0"/>
                    </a:p>
                  </a:txBody>
                  <a:tcPr/>
                </a:tc>
                <a:tc>
                  <a:txBody>
                    <a:bodyPr/>
                    <a:lstStyle/>
                    <a:p>
                      <a:pPr algn="ctr"/>
                      <a:r>
                        <a:rPr lang="tr-TR" dirty="0" smtClean="0"/>
                        <a:t>Sosyal Bilimler (40)</a:t>
                      </a:r>
                      <a:endParaRPr lang="en-US" dirty="0"/>
                    </a:p>
                  </a:txBody>
                  <a:tcPr/>
                </a:tc>
                <a:tc>
                  <a:txBody>
                    <a:bodyPr/>
                    <a:lstStyle/>
                    <a:p>
                      <a:pPr algn="ctr"/>
                      <a:r>
                        <a:rPr lang="tr-TR" dirty="0" smtClean="0"/>
                        <a:t> Fen Bilimleri (40)</a:t>
                      </a:r>
                      <a:endParaRPr lang="en-US" dirty="0"/>
                    </a:p>
                  </a:txBody>
                  <a:tcPr/>
                </a:tc>
              </a:tr>
              <a:tr h="370840">
                <a:tc>
                  <a:txBody>
                    <a:bodyPr/>
                    <a:lstStyle/>
                    <a:p>
                      <a:r>
                        <a:rPr lang="tr-TR" dirty="0" smtClean="0"/>
                        <a:t>5</a:t>
                      </a:r>
                      <a:r>
                        <a:rPr lang="tr-TR" baseline="0" dirty="0" smtClean="0"/>
                        <a:t> net ve altı öğrenci oranları</a:t>
                      </a:r>
                      <a:endParaRPr lang="en-US" dirty="0"/>
                    </a:p>
                  </a:txBody>
                  <a:tcPr/>
                </a:tc>
                <a:tc>
                  <a:txBody>
                    <a:bodyPr/>
                    <a:lstStyle/>
                    <a:p>
                      <a:pPr algn="ctr"/>
                      <a:r>
                        <a:rPr lang="tr-TR" dirty="0" smtClean="0"/>
                        <a:t>%9</a:t>
                      </a:r>
                      <a:endParaRPr lang="en-US" dirty="0"/>
                    </a:p>
                  </a:txBody>
                  <a:tcPr/>
                </a:tc>
                <a:tc>
                  <a:txBody>
                    <a:bodyPr/>
                    <a:lstStyle/>
                    <a:p>
                      <a:pPr algn="ctr"/>
                      <a:r>
                        <a:rPr lang="tr-TR" dirty="0" smtClean="0"/>
                        <a:t>%63</a:t>
                      </a:r>
                      <a:endParaRPr lang="en-US" dirty="0"/>
                    </a:p>
                  </a:txBody>
                  <a:tcPr/>
                </a:tc>
                <a:tc>
                  <a:txBody>
                    <a:bodyPr/>
                    <a:lstStyle/>
                    <a:p>
                      <a:pPr algn="ctr"/>
                      <a:r>
                        <a:rPr lang="tr-TR" dirty="0" smtClean="0"/>
                        <a:t>%34</a:t>
                      </a:r>
                      <a:endParaRPr lang="en-US" dirty="0"/>
                    </a:p>
                  </a:txBody>
                  <a:tcPr/>
                </a:tc>
                <a:tc>
                  <a:txBody>
                    <a:bodyPr/>
                    <a:lstStyle/>
                    <a:p>
                      <a:pPr algn="ctr"/>
                      <a:r>
                        <a:rPr lang="tr-TR" dirty="0" smtClean="0"/>
                        <a:t>%75</a:t>
                      </a:r>
                      <a:endParaRPr lang="en-US" dirty="0"/>
                    </a:p>
                  </a:txBody>
                  <a:tcPr/>
                </a:tc>
              </a:tr>
              <a:tr h="370840">
                <a:tc>
                  <a:txBody>
                    <a:bodyPr/>
                    <a:lstStyle/>
                    <a:p>
                      <a:r>
                        <a:rPr lang="tr-TR" dirty="0" smtClean="0"/>
                        <a:t>35 ve üstü</a:t>
                      </a:r>
                      <a:endParaRPr lang="en-US" dirty="0"/>
                    </a:p>
                  </a:txBody>
                  <a:tcPr/>
                </a:tc>
                <a:tc>
                  <a:txBody>
                    <a:bodyPr/>
                    <a:lstStyle/>
                    <a:p>
                      <a:pPr algn="ctr"/>
                      <a:r>
                        <a:rPr lang="tr-TR" dirty="0" smtClean="0"/>
                        <a:t>%1</a:t>
                      </a:r>
                      <a:endParaRPr lang="en-US" dirty="0"/>
                    </a:p>
                  </a:txBody>
                  <a:tcPr/>
                </a:tc>
                <a:tc>
                  <a:txBody>
                    <a:bodyPr/>
                    <a:lstStyle/>
                    <a:p>
                      <a:pPr algn="ctr"/>
                      <a:r>
                        <a:rPr lang="tr-TR" dirty="0" smtClean="0"/>
                        <a:t>%2</a:t>
                      </a:r>
                      <a:endParaRPr lang="en-US" dirty="0"/>
                    </a:p>
                  </a:txBody>
                  <a:tcPr/>
                </a:tc>
                <a:tc>
                  <a:txBody>
                    <a:bodyPr/>
                    <a:lstStyle/>
                    <a:p>
                      <a:pPr algn="ctr"/>
                      <a:r>
                        <a:rPr lang="tr-TR" dirty="0" smtClean="0"/>
                        <a:t>%0.02</a:t>
                      </a:r>
                      <a:endParaRPr lang="en-US" dirty="0"/>
                    </a:p>
                  </a:txBody>
                  <a:tcPr/>
                </a:tc>
                <a:tc>
                  <a:txBody>
                    <a:bodyPr/>
                    <a:lstStyle/>
                    <a:p>
                      <a:pPr algn="ctr"/>
                      <a:r>
                        <a:rPr lang="tr-TR" dirty="0" smtClean="0"/>
                        <a:t>%1</a:t>
                      </a:r>
                      <a:endParaRPr lang="en-US" dirty="0"/>
                    </a:p>
                  </a:txBody>
                  <a:tcPr/>
                </a:tc>
              </a:tr>
            </a:tbl>
          </a:graphicData>
        </a:graphic>
      </p:graphicFrame>
      <p:sp>
        <p:nvSpPr>
          <p:cNvPr id="11" name="Metin kutusu 10"/>
          <p:cNvSpPr txBox="1"/>
          <p:nvPr/>
        </p:nvSpPr>
        <p:spPr>
          <a:xfrm>
            <a:off x="5324192" y="3564075"/>
            <a:ext cx="1079591" cy="369332"/>
          </a:xfrm>
          <a:prstGeom prst="rect">
            <a:avLst/>
          </a:prstGeom>
          <a:noFill/>
        </p:spPr>
        <p:txBody>
          <a:bodyPr wrap="none" rtlCol="0">
            <a:spAutoFit/>
          </a:bodyPr>
          <a:lstStyle/>
          <a:p>
            <a:r>
              <a:rPr lang="tr-TR" dirty="0" smtClean="0"/>
              <a:t>YGS-2016</a:t>
            </a:r>
            <a:endParaRPr lang="tr-TR" dirty="0"/>
          </a:p>
        </p:txBody>
      </p:sp>
      <p:sp>
        <p:nvSpPr>
          <p:cNvPr id="6" name="Dikdörtgen 5"/>
          <p:cNvSpPr/>
          <p:nvPr/>
        </p:nvSpPr>
        <p:spPr>
          <a:xfrm>
            <a:off x="2197289" y="6488668"/>
            <a:ext cx="8639033" cy="369332"/>
          </a:xfrm>
          <a:prstGeom prst="rect">
            <a:avLst/>
          </a:prstGeom>
        </p:spPr>
        <p:txBody>
          <a:bodyPr wrap="square">
            <a:spAutoFit/>
          </a:bodyPr>
          <a:lstStyle/>
          <a:p>
            <a:r>
              <a:rPr lang="tr-TR" dirty="0"/>
              <a:t>https://dokuman.osym.gov.tr/pdfdokuman/2017/OSYS/YGS/SAYISAL28032017.pdf</a:t>
            </a:r>
          </a:p>
        </p:txBody>
      </p:sp>
      <p:sp>
        <p:nvSpPr>
          <p:cNvPr id="7" name="Dikdörtgen 6"/>
          <p:cNvSpPr/>
          <p:nvPr/>
        </p:nvSpPr>
        <p:spPr>
          <a:xfrm>
            <a:off x="423082" y="6125009"/>
            <a:ext cx="11150220" cy="307777"/>
          </a:xfrm>
          <a:prstGeom prst="rect">
            <a:avLst/>
          </a:prstGeom>
        </p:spPr>
        <p:txBody>
          <a:bodyPr wrap="square">
            <a:spAutoFit/>
          </a:bodyPr>
          <a:lstStyle/>
          <a:p>
            <a:r>
              <a:rPr lang="en-US" sz="1400" u="sng" dirty="0">
                <a:solidFill>
                  <a:srgbClr val="0563C1"/>
                </a:solidFill>
                <a:latin typeface="Times New Roman" panose="02020603050405020304" pitchFamily="18" charset="0"/>
                <a:ea typeface="Calibri" panose="020F0502020204030204" pitchFamily="34" charset="0"/>
                <a:hlinkClick r:id="rId2"/>
              </a:rPr>
              <a:t>https://dokuman.osym.gov.tr/pdfdokuman/2016/GENEL/2016OrtaogretimSonucKitap/B3/YGSOrtakDerslerveYDSTestHamPDagilim19102017.pdf</a:t>
            </a:r>
            <a:r>
              <a:rPr lang="en-US" sz="1400" dirty="0">
                <a:latin typeface="Times New Roman" panose="02020603050405020304" pitchFamily="18" charset="0"/>
                <a:ea typeface="Calibri" panose="020F0502020204030204" pitchFamily="34" charset="0"/>
              </a:rPr>
              <a:t> </a:t>
            </a:r>
            <a:endParaRPr lang="tr-TR" sz="1400" dirty="0"/>
          </a:p>
        </p:txBody>
      </p:sp>
    </p:spTree>
    <p:extLst>
      <p:ext uri="{BB962C8B-B14F-4D97-AF65-F5344CB8AC3E}">
        <p14:creationId xmlns:p14="http://schemas.microsoft.com/office/powerpoint/2010/main" val="4135084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8619" y="77282"/>
            <a:ext cx="9144000" cy="665668"/>
          </a:xfrm>
        </p:spPr>
        <p:txBody>
          <a:bodyPr>
            <a:normAutofit fontScale="90000"/>
          </a:bodyPr>
          <a:lstStyle/>
          <a:p>
            <a:r>
              <a:rPr lang="en-US" sz="4400" b="1" dirty="0" smtClean="0">
                <a:solidFill>
                  <a:schemeClr val="accent1">
                    <a:lumMod val="75000"/>
                  </a:schemeClr>
                </a:solidFill>
              </a:rPr>
              <a:t>YGS</a:t>
            </a:r>
            <a:r>
              <a:rPr lang="tr-TR" sz="4400" b="1" dirty="0">
                <a:solidFill>
                  <a:schemeClr val="accent1">
                    <a:lumMod val="75000"/>
                  </a:schemeClr>
                </a:solidFill>
              </a:rPr>
              <a:t> </a:t>
            </a:r>
            <a:r>
              <a:rPr lang="en-US" sz="4400" b="1" dirty="0" smtClean="0">
                <a:solidFill>
                  <a:schemeClr val="accent1">
                    <a:lumMod val="75000"/>
                  </a:schemeClr>
                </a:solidFill>
              </a:rPr>
              <a:t>-201</a:t>
            </a:r>
            <a:r>
              <a:rPr lang="tr-TR" sz="4400" b="1" dirty="0">
                <a:solidFill>
                  <a:schemeClr val="accent1">
                    <a:lumMod val="75000"/>
                  </a:schemeClr>
                </a:solidFill>
              </a:rPr>
              <a:t>9</a:t>
            </a:r>
            <a:endParaRPr lang="en-US" sz="4400" b="1" dirty="0">
              <a:solidFill>
                <a:schemeClr val="accent1">
                  <a:lumMod val="75000"/>
                </a:schemeClr>
              </a:solidFill>
            </a:endParaRPr>
          </a:p>
        </p:txBody>
      </p:sp>
      <p:pic>
        <p:nvPicPr>
          <p:cNvPr id="3" name="Resim 2"/>
          <p:cNvPicPr>
            <a:picLocks noChangeAspect="1"/>
          </p:cNvPicPr>
          <p:nvPr/>
        </p:nvPicPr>
        <p:blipFill>
          <a:blip r:embed="rId2"/>
          <a:stretch>
            <a:fillRect/>
          </a:stretch>
        </p:blipFill>
        <p:spPr>
          <a:xfrm>
            <a:off x="1628775" y="606807"/>
            <a:ext cx="7843837" cy="5736719"/>
          </a:xfrm>
          <a:prstGeom prst="rect">
            <a:avLst/>
          </a:prstGeom>
        </p:spPr>
      </p:pic>
      <p:sp>
        <p:nvSpPr>
          <p:cNvPr id="5" name="Dikdörtgen 4"/>
          <p:cNvSpPr/>
          <p:nvPr/>
        </p:nvSpPr>
        <p:spPr>
          <a:xfrm>
            <a:off x="1580081" y="6488668"/>
            <a:ext cx="8143875" cy="369332"/>
          </a:xfrm>
          <a:prstGeom prst="rect">
            <a:avLst/>
          </a:prstGeom>
        </p:spPr>
        <p:txBody>
          <a:bodyPr wrap="square">
            <a:spAutoFit/>
          </a:bodyPr>
          <a:lstStyle/>
          <a:p>
            <a:r>
              <a:rPr lang="tr-TR" dirty="0">
                <a:hlinkClick r:id="rId3"/>
              </a:rPr>
              <a:t>https://dokuman.osym.gov.tr/pdfdokuman/2019/YKS/sayisalbilgiler18072019.pdf</a:t>
            </a:r>
            <a:endParaRPr lang="tr-TR" dirty="0"/>
          </a:p>
        </p:txBody>
      </p:sp>
    </p:spTree>
    <p:extLst>
      <p:ext uri="{BB962C8B-B14F-4D97-AF65-F5344CB8AC3E}">
        <p14:creationId xmlns:p14="http://schemas.microsoft.com/office/powerpoint/2010/main" val="8720110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9120" y="987425"/>
            <a:ext cx="10515600" cy="1892935"/>
          </a:xfrm>
        </p:spPr>
        <p:txBody>
          <a:bodyPr>
            <a:normAutofit/>
          </a:bodyPr>
          <a:lstStyle/>
          <a:p>
            <a:r>
              <a:rPr lang="tr-TR" dirty="0" smtClean="0"/>
              <a:t>SORU SORMAK SANATTIR.</a:t>
            </a:r>
          </a:p>
          <a:p>
            <a:pPr marL="0" indent="0">
              <a:buNone/>
            </a:pPr>
            <a:endParaRPr lang="tr-TR" dirty="0" smtClean="0"/>
          </a:p>
          <a:p>
            <a:r>
              <a:rPr lang="tr-TR" dirty="0" smtClean="0"/>
              <a:t>GERÇEK YAŞAMDAN UYARLANMALIDIR.</a:t>
            </a:r>
            <a:endParaRPr lang="tr-TR" dirty="0"/>
          </a:p>
        </p:txBody>
      </p:sp>
      <p:sp>
        <p:nvSpPr>
          <p:cNvPr id="4" name="Dikdörtgen 3"/>
          <p:cNvSpPr/>
          <p:nvPr/>
        </p:nvSpPr>
        <p:spPr>
          <a:xfrm>
            <a:off x="460375" y="3836015"/>
            <a:ext cx="11624945" cy="2062103"/>
          </a:xfrm>
          <a:prstGeom prst="rect">
            <a:avLst/>
          </a:prstGeom>
        </p:spPr>
        <p:txBody>
          <a:bodyPr wrap="square">
            <a:spAutoFit/>
          </a:bodyPr>
          <a:lstStyle/>
          <a:p>
            <a:r>
              <a:rPr lang="tr-TR" sz="3200" b="1" dirty="0" smtClean="0"/>
              <a:t>«</a:t>
            </a:r>
            <a:r>
              <a:rPr lang="tr-TR" sz="3200" b="1" dirty="0"/>
              <a:t>duyduğumu unuturum, gördüğümü hatırlarım, yaptığımı anlarım» </a:t>
            </a:r>
            <a:r>
              <a:rPr lang="tr-TR" sz="3200" b="1" dirty="0" smtClean="0"/>
              <a:t> </a:t>
            </a:r>
          </a:p>
          <a:p>
            <a:pPr algn="r"/>
            <a:endParaRPr lang="tr-TR" sz="3200" b="1" dirty="0" smtClean="0"/>
          </a:p>
          <a:p>
            <a:pPr algn="r"/>
            <a:endParaRPr lang="tr-TR" sz="3200" b="1" dirty="0"/>
          </a:p>
          <a:p>
            <a:pPr algn="r"/>
            <a:r>
              <a:rPr lang="tr-TR" sz="3200" b="1" dirty="0" smtClean="0"/>
              <a:t>Konfüçyüs</a:t>
            </a:r>
            <a:endParaRPr lang="tr-TR" sz="3200" b="1" dirty="0"/>
          </a:p>
        </p:txBody>
      </p:sp>
      <p:sp>
        <p:nvSpPr>
          <p:cNvPr id="5" name="AutoShape 2" descr="Â«duyduÄumu unuturum, gÃ¶rdÃ¼ÄÃ¼mÃ¼ hatÄ±rlarÄ±m, yaptÄ±ÄÄ±mÄ± anlarÄ±mÂ»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Dikdörtgen 7"/>
          <p:cNvSpPr/>
          <p:nvPr/>
        </p:nvSpPr>
        <p:spPr>
          <a:xfrm>
            <a:off x="460375" y="3505200"/>
            <a:ext cx="11731625" cy="275844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177811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378424" y="2549857"/>
            <a:ext cx="9449369" cy="1325563"/>
          </a:xfrm>
        </p:spPr>
        <p:txBody>
          <a:bodyPr/>
          <a:lstStyle/>
          <a:p>
            <a:pPr algn="ctr" eaLnBrk="1" hangingPunct="1"/>
            <a:r>
              <a:rPr lang="tr-TR" altLang="en-US" b="1" dirty="0" smtClean="0">
                <a:solidFill>
                  <a:schemeClr val="accent1">
                    <a:lumMod val="75000"/>
                  </a:schemeClr>
                </a:solidFill>
              </a:rPr>
              <a:t>Sınav Hazırlama Teknikleri:</a:t>
            </a:r>
            <a:br>
              <a:rPr lang="tr-TR" altLang="en-US" b="1" dirty="0" smtClean="0">
                <a:solidFill>
                  <a:schemeClr val="accent1">
                    <a:lumMod val="75000"/>
                  </a:schemeClr>
                </a:solidFill>
              </a:rPr>
            </a:br>
            <a:r>
              <a:rPr lang="tr-TR" altLang="en-US" b="1" dirty="0" smtClean="0">
                <a:solidFill>
                  <a:schemeClr val="accent1">
                    <a:lumMod val="75000"/>
                  </a:schemeClr>
                </a:solidFill>
              </a:rPr>
              <a:t> Ne kadar Güvenilir ve Geçerli?</a:t>
            </a:r>
            <a:endParaRPr lang="en-US" altLang="en-US" b="1" dirty="0" smtClean="0">
              <a:solidFill>
                <a:schemeClr val="accent1">
                  <a:lumMod val="75000"/>
                </a:schemeClr>
              </a:solidFill>
            </a:endParaRPr>
          </a:p>
        </p:txBody>
      </p:sp>
    </p:spTree>
    <p:extLst>
      <p:ext uri="{BB962C8B-B14F-4D97-AF65-F5344CB8AC3E}">
        <p14:creationId xmlns:p14="http://schemas.microsoft.com/office/powerpoint/2010/main" val="3418610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a:defRPr/>
            </a:pPr>
            <a:r>
              <a:rPr lang="tr-TR" altLang="en-US" sz="2800" b="1" dirty="0">
                <a:solidFill>
                  <a:srgbClr val="0070C0"/>
                </a:solidFill>
                <a:latin typeface="Times New Roman" panose="02020603050405020304" pitchFamily="18" charset="0"/>
                <a:cs typeface="Times New Roman" panose="02020603050405020304" pitchFamily="18" charset="0"/>
              </a:rPr>
              <a:t>Güvenirlik </a:t>
            </a:r>
            <a:r>
              <a:rPr lang="en-US" altLang="en-US" sz="2800" b="1" dirty="0">
                <a:solidFill>
                  <a:srgbClr val="0070C0"/>
                </a:solidFill>
                <a:latin typeface="Times New Roman" panose="02020603050405020304" pitchFamily="18" charset="0"/>
                <a:cs typeface="Times New Roman" panose="02020603050405020304" pitchFamily="18" charset="0"/>
              </a:rPr>
              <a:t>&amp; Ge</a:t>
            </a:r>
            <a:r>
              <a:rPr lang="tr-TR" altLang="en-US" sz="2800" b="1" dirty="0">
                <a:solidFill>
                  <a:srgbClr val="0070C0"/>
                </a:solidFill>
                <a:latin typeface="Times New Roman" panose="02020603050405020304" pitchFamily="18" charset="0"/>
                <a:cs typeface="Times New Roman" panose="02020603050405020304" pitchFamily="18" charset="0"/>
              </a:rPr>
              <a:t>çerlilik</a:t>
            </a:r>
            <a:endParaRPr lang="en-US" sz="2800" dirty="0">
              <a:solidFill>
                <a:schemeClr val="tx1">
                  <a:lumMod val="75000"/>
                  <a:lumOff val="25000"/>
                </a:schemeClr>
              </a:solidFill>
            </a:endParaRPr>
          </a:p>
        </p:txBody>
      </p:sp>
      <p:pic>
        <p:nvPicPr>
          <p:cNvPr id="1126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9525" y="1812925"/>
            <a:ext cx="45974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962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2000250" y="533400"/>
            <a:ext cx="9601200" cy="762000"/>
          </a:xfrm>
        </p:spPr>
        <p:txBody>
          <a:bodyPr/>
          <a:lstStyle/>
          <a:p>
            <a:pPr eaLnBrk="1" hangingPunct="1"/>
            <a:r>
              <a:rPr lang="tr-TR" altLang="en-US" sz="2800" b="1">
                <a:solidFill>
                  <a:srgbClr val="0070C0"/>
                </a:solidFill>
                <a:latin typeface="Times New Roman" panose="02020603050405020304" pitchFamily="18" charset="0"/>
                <a:cs typeface="Times New Roman" panose="02020603050405020304" pitchFamily="18" charset="0"/>
              </a:rPr>
              <a:t>Çoktan Seçmeli Soruların</a:t>
            </a:r>
            <a:r>
              <a:rPr lang="en-US" altLang="en-US" sz="2800" b="1">
                <a:solidFill>
                  <a:srgbClr val="0070C0"/>
                </a:solidFill>
                <a:latin typeface="Times New Roman" panose="02020603050405020304" pitchFamily="18" charset="0"/>
                <a:cs typeface="Times New Roman" panose="02020603050405020304" pitchFamily="18" charset="0"/>
              </a:rPr>
              <a:t> </a:t>
            </a:r>
            <a:r>
              <a:rPr lang="tr-TR" altLang="en-US" sz="2800" b="1">
                <a:solidFill>
                  <a:srgbClr val="0070C0"/>
                </a:solidFill>
                <a:latin typeface="Times New Roman" panose="02020603050405020304" pitchFamily="18" charset="0"/>
                <a:cs typeface="Times New Roman" panose="02020603050405020304" pitchFamily="18" charset="0"/>
              </a:rPr>
              <a:t>A</a:t>
            </a:r>
            <a:r>
              <a:rPr lang="en-US" altLang="en-US" sz="2800" b="1">
                <a:solidFill>
                  <a:srgbClr val="0070C0"/>
                </a:solidFill>
                <a:latin typeface="Times New Roman" panose="02020603050405020304" pitchFamily="18" charset="0"/>
                <a:cs typeface="Times New Roman" panose="02020603050405020304" pitchFamily="18" charset="0"/>
              </a:rPr>
              <a:t>vantaj ve </a:t>
            </a:r>
            <a:r>
              <a:rPr lang="tr-TR" altLang="en-US" sz="2800" b="1">
                <a:solidFill>
                  <a:srgbClr val="0070C0"/>
                </a:solidFill>
                <a:latin typeface="Times New Roman" panose="02020603050405020304" pitchFamily="18" charset="0"/>
                <a:cs typeface="Times New Roman" panose="02020603050405020304" pitchFamily="18" charset="0"/>
              </a:rPr>
              <a:t>D</a:t>
            </a:r>
            <a:r>
              <a:rPr lang="en-US" altLang="en-US" sz="2800" b="1">
                <a:solidFill>
                  <a:srgbClr val="0070C0"/>
                </a:solidFill>
                <a:latin typeface="Times New Roman" panose="02020603050405020304" pitchFamily="18" charset="0"/>
                <a:cs typeface="Times New Roman" panose="02020603050405020304" pitchFamily="18" charset="0"/>
              </a:rPr>
              <a:t>ezavantajlar</a:t>
            </a:r>
            <a:r>
              <a:rPr lang="tr-TR" altLang="en-US" sz="2800" b="1">
                <a:solidFill>
                  <a:srgbClr val="0070C0"/>
                </a:solidFill>
                <a:latin typeface="Times New Roman" panose="02020603050405020304" pitchFamily="18" charset="0"/>
                <a:cs typeface="Times New Roman" panose="02020603050405020304" pitchFamily="18" charset="0"/>
              </a:rPr>
              <a:t>ı </a:t>
            </a:r>
            <a:endParaRPr lang="en-US" altLang="en-US" sz="2800" b="1">
              <a:solidFill>
                <a:srgbClr val="0070C0"/>
              </a:solidFill>
              <a:latin typeface="Times New Roman" panose="02020603050405020304" pitchFamily="18" charset="0"/>
              <a:cs typeface="Times New Roman" panose="02020603050405020304" pitchFamily="18" charset="0"/>
            </a:endParaRPr>
          </a:p>
        </p:txBody>
      </p:sp>
      <p:sp>
        <p:nvSpPr>
          <p:cNvPr id="71683" name="Rectangle 3"/>
          <p:cNvSpPr>
            <a:spLocks noGrp="1" noChangeArrowheads="1"/>
          </p:cNvSpPr>
          <p:nvPr>
            <p:ph idx="1"/>
          </p:nvPr>
        </p:nvSpPr>
        <p:spPr>
          <a:xfrm>
            <a:off x="1554480" y="1752600"/>
            <a:ext cx="9250680" cy="4648200"/>
          </a:xfrm>
        </p:spPr>
        <p:txBody>
          <a:bodyPr rtlCol="0">
            <a:normAutofit/>
          </a:bodyPr>
          <a:lstStyle/>
          <a:p>
            <a:pPr marL="114300" indent="0">
              <a:buFont typeface="Wingdings" pitchFamily="2" charset="2"/>
              <a:buChar char="q"/>
              <a:defRPr/>
            </a:pPr>
            <a:r>
              <a:rPr lang="tr-TR" sz="2400" dirty="0" smtClean="0">
                <a:solidFill>
                  <a:schemeClr val="tx1">
                    <a:lumMod val="75000"/>
                    <a:lumOff val="25000"/>
                  </a:schemeClr>
                </a:solidFill>
                <a:latin typeface="Calibri (Gövde)"/>
                <a:cs typeface="Times New Roman" pitchFamily="18" charset="0"/>
              </a:rPr>
              <a:t> Objektif değerlendirme (+)</a:t>
            </a:r>
          </a:p>
          <a:p>
            <a:pPr marL="114300" indent="0">
              <a:buNone/>
              <a:defRPr/>
            </a:pPr>
            <a:endParaRPr lang="tr-TR" sz="2400" dirty="0" smtClean="0">
              <a:solidFill>
                <a:schemeClr val="tx1">
                  <a:lumMod val="75000"/>
                  <a:lumOff val="25000"/>
                </a:schemeClr>
              </a:solidFill>
              <a:latin typeface="Calibri (Gövde)"/>
              <a:cs typeface="Times New Roman" pitchFamily="18" charset="0"/>
            </a:endParaRPr>
          </a:p>
          <a:p>
            <a:pPr marL="114300" indent="0">
              <a:buFont typeface="Wingdings" pitchFamily="2" charset="2"/>
              <a:buChar char="q"/>
              <a:defRPr/>
            </a:pPr>
            <a:r>
              <a:rPr lang="tr-TR" sz="2400" dirty="0" smtClean="0">
                <a:solidFill>
                  <a:schemeClr val="tx1">
                    <a:lumMod val="75000"/>
                    <a:lumOff val="25000"/>
                  </a:schemeClr>
                </a:solidFill>
                <a:latin typeface="Calibri (Gövde)"/>
                <a:cs typeface="Times New Roman" pitchFamily="18" charset="0"/>
              </a:rPr>
              <a:t> Zamandan ve paradan tasarruf etme (+)</a:t>
            </a:r>
          </a:p>
          <a:p>
            <a:pPr marL="114300" indent="0">
              <a:buNone/>
              <a:defRPr/>
            </a:pPr>
            <a:endParaRPr lang="tr-TR" sz="2400" dirty="0" smtClean="0">
              <a:solidFill>
                <a:schemeClr val="tx1">
                  <a:lumMod val="75000"/>
                  <a:lumOff val="25000"/>
                </a:schemeClr>
              </a:solidFill>
              <a:latin typeface="Calibri (Gövde)"/>
              <a:cs typeface="Times New Roman" pitchFamily="18" charset="0"/>
            </a:endParaRPr>
          </a:p>
          <a:p>
            <a:pPr marL="114300" indent="0">
              <a:buFont typeface="Wingdings" pitchFamily="2" charset="2"/>
              <a:buChar char="q"/>
              <a:defRPr/>
            </a:pPr>
            <a:r>
              <a:rPr lang="tr-TR" sz="2400" b="1" dirty="0" smtClean="0">
                <a:solidFill>
                  <a:schemeClr val="accent2">
                    <a:lumMod val="75000"/>
                  </a:schemeClr>
                </a:solidFill>
                <a:latin typeface="Calibri (Gövde)"/>
                <a:cs typeface="Times New Roman" pitchFamily="18" charset="0"/>
              </a:rPr>
              <a:t> </a:t>
            </a:r>
            <a:r>
              <a:rPr lang="tr-TR" sz="2400" b="1" dirty="0" err="1" smtClean="0">
                <a:solidFill>
                  <a:schemeClr val="accent2">
                    <a:lumMod val="75000"/>
                  </a:schemeClr>
                </a:solidFill>
                <a:latin typeface="Calibri (Gövde)"/>
                <a:cs typeface="Times New Roman" pitchFamily="18" charset="0"/>
              </a:rPr>
              <a:t>Bloom</a:t>
            </a:r>
            <a:r>
              <a:rPr lang="tr-TR" sz="2400" b="1" dirty="0" smtClean="0">
                <a:solidFill>
                  <a:schemeClr val="accent2">
                    <a:lumMod val="75000"/>
                  </a:schemeClr>
                </a:solidFill>
                <a:latin typeface="Calibri (Gövde)"/>
                <a:cs typeface="Times New Roman" pitchFamily="18" charset="0"/>
              </a:rPr>
              <a:t> Taksonomisine uygun olma  (+)</a:t>
            </a:r>
          </a:p>
          <a:p>
            <a:pPr marL="114300" indent="0">
              <a:buNone/>
              <a:defRPr/>
            </a:pPr>
            <a:r>
              <a:rPr lang="tr-TR" sz="2400" b="1" dirty="0" smtClean="0">
                <a:solidFill>
                  <a:schemeClr val="accent2">
                    <a:lumMod val="75000"/>
                  </a:schemeClr>
                </a:solidFill>
                <a:latin typeface="Calibri (Gövde)"/>
                <a:cs typeface="Times New Roman" pitchFamily="18" charset="0"/>
              </a:rPr>
              <a:t>(bilgi, kavrama, uygulama, analiz, sentez, değerlendirme) </a:t>
            </a:r>
          </a:p>
          <a:p>
            <a:pPr marL="274320" indent="-274320">
              <a:buNone/>
              <a:defRPr/>
            </a:pPr>
            <a:endParaRPr lang="tr-TR" sz="2400" dirty="0" smtClean="0">
              <a:solidFill>
                <a:schemeClr val="tx1">
                  <a:lumMod val="75000"/>
                  <a:lumOff val="25000"/>
                </a:schemeClr>
              </a:solidFill>
              <a:latin typeface="Calibri (Gövde)"/>
              <a:cs typeface="Times New Roman" pitchFamily="18" charset="0"/>
            </a:endParaRPr>
          </a:p>
          <a:p>
            <a:pPr marL="274320" indent="-274320">
              <a:buFont typeface="Wingdings" pitchFamily="2" charset="2"/>
              <a:buChar char="q"/>
              <a:defRPr/>
            </a:pPr>
            <a:r>
              <a:rPr lang="tr-TR" sz="2400" dirty="0" smtClean="0">
                <a:solidFill>
                  <a:schemeClr val="tx1">
                    <a:lumMod val="75000"/>
                    <a:lumOff val="25000"/>
                  </a:schemeClr>
                </a:solidFill>
                <a:latin typeface="Calibri (Gövde)"/>
                <a:cs typeface="Times New Roman" pitchFamily="18" charset="0"/>
              </a:rPr>
              <a:t> Yazımı zor  (-)</a:t>
            </a:r>
          </a:p>
          <a:p>
            <a:pPr marL="274320" indent="-274320">
              <a:buNone/>
              <a:defRPr/>
            </a:pPr>
            <a:endParaRPr lang="tr-TR" sz="2400" dirty="0" smtClean="0">
              <a:solidFill>
                <a:schemeClr val="tx1">
                  <a:lumMod val="75000"/>
                  <a:lumOff val="25000"/>
                </a:schemeClr>
              </a:solidFill>
              <a:latin typeface="Calibri (Gövde)"/>
              <a:cs typeface="Times New Roman" pitchFamily="18" charset="0"/>
            </a:endParaRPr>
          </a:p>
          <a:p>
            <a:pPr marL="274320" indent="-274320">
              <a:buFont typeface="Wingdings" pitchFamily="2" charset="2"/>
              <a:buChar char="q"/>
              <a:defRPr/>
            </a:pPr>
            <a:r>
              <a:rPr lang="tr-TR" sz="2400" dirty="0" smtClean="0">
                <a:solidFill>
                  <a:schemeClr val="tx1">
                    <a:lumMod val="75000"/>
                    <a:lumOff val="25000"/>
                  </a:schemeClr>
                </a:solidFill>
                <a:latin typeface="Calibri (Gövde)"/>
                <a:cs typeface="Times New Roman" pitchFamily="18" charset="0"/>
              </a:rPr>
              <a:t> Öğrencinin tahmin etme olasılığı  (-)</a:t>
            </a:r>
          </a:p>
          <a:p>
            <a:pPr marL="274320" indent="-274320">
              <a:defRPr/>
            </a:pPr>
            <a:endParaRPr lang="en-US" sz="2400" dirty="0" smtClean="0">
              <a:solidFill>
                <a:schemeClr val="tx1">
                  <a:lumMod val="75000"/>
                  <a:lumOff val="25000"/>
                </a:schemeClr>
              </a:solidFill>
              <a:latin typeface="Calibri (Gövde)"/>
            </a:endParaRPr>
          </a:p>
        </p:txBody>
      </p:sp>
    </p:spTree>
    <p:extLst>
      <p:ext uri="{BB962C8B-B14F-4D97-AF65-F5344CB8AC3E}">
        <p14:creationId xmlns:p14="http://schemas.microsoft.com/office/powerpoint/2010/main" val="4293892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68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6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7" y="-41059"/>
            <a:ext cx="12191383" cy="5808181"/>
          </a:xfrm>
        </p:spPr>
        <p:txBody>
          <a:bodyPr>
            <a:normAutofit/>
          </a:bodyPr>
          <a:lstStyle/>
          <a:p>
            <a:pPr>
              <a:lnSpc>
                <a:spcPct val="170000"/>
              </a:lnSpc>
            </a:pPr>
            <a:r>
              <a:rPr lang="tr-TR" sz="4800" b="1" dirty="0" smtClean="0">
                <a:solidFill>
                  <a:srgbClr val="002060"/>
                </a:solidFill>
              </a:rPr>
              <a:t>Öğretmen olmak – Öğretmenlik Yapmak</a:t>
            </a:r>
            <a:endParaRPr lang="tr-TR" sz="4800" b="1" dirty="0">
              <a:solidFill>
                <a:srgbClr val="002060"/>
              </a:solidFill>
            </a:endParaRPr>
          </a:p>
        </p:txBody>
      </p:sp>
      <p:sp>
        <p:nvSpPr>
          <p:cNvPr id="4" name="Footer Placeholder 3"/>
          <p:cNvSpPr>
            <a:spLocks noGrp="1"/>
          </p:cNvSpPr>
          <p:nvPr>
            <p:ph type="ftr" sz="quarter" idx="11"/>
          </p:nvPr>
        </p:nvSpPr>
        <p:spPr>
          <a:xfrm>
            <a:off x="2544044" y="5970441"/>
            <a:ext cx="9647955" cy="388054"/>
          </a:xfrm>
        </p:spPr>
        <p:txBody>
          <a:bodyPr/>
          <a:lstStyle/>
          <a:p>
            <a:pPr algn="r"/>
            <a:r>
              <a:rPr lang="tr-TR" dirty="0" err="1" smtClean="0"/>
              <a:t>Cüceloğlu</a:t>
            </a:r>
            <a:r>
              <a:rPr lang="tr-TR" dirty="0" smtClean="0"/>
              <a:t> ve Erdoğan, 2018</a:t>
            </a:r>
            <a:endParaRPr lang="tr-TR" dirty="0"/>
          </a:p>
        </p:txBody>
      </p:sp>
      <p:sp>
        <p:nvSpPr>
          <p:cNvPr id="5" name="Slide Number Placeholder 4"/>
          <p:cNvSpPr>
            <a:spLocks noGrp="1"/>
          </p:cNvSpPr>
          <p:nvPr>
            <p:ph type="sldNum" sz="quarter" idx="12"/>
          </p:nvPr>
        </p:nvSpPr>
        <p:spPr/>
        <p:txBody>
          <a:bodyPr/>
          <a:lstStyle/>
          <a:p>
            <a:fld id="{4FA145DB-927A-4D8A-AC48-EC3CDF3A8D06}" type="slidenum">
              <a:rPr lang="tr-TR" smtClean="0"/>
              <a:pPr/>
              <a:t>3</a:t>
            </a:fld>
            <a:endParaRPr lang="tr-TR" dirty="0"/>
          </a:p>
        </p:txBody>
      </p:sp>
      <p:graphicFrame>
        <p:nvGraphicFramePr>
          <p:cNvPr id="8" name="Tablo 7"/>
          <p:cNvGraphicFramePr>
            <a:graphicFrameLocks noGrp="1"/>
          </p:cNvGraphicFramePr>
          <p:nvPr>
            <p:extLst/>
          </p:nvPr>
        </p:nvGraphicFramePr>
        <p:xfrm>
          <a:off x="265575" y="1156361"/>
          <a:ext cx="11372850" cy="3474720"/>
        </p:xfrm>
        <a:graphic>
          <a:graphicData uri="http://schemas.openxmlformats.org/drawingml/2006/table">
            <a:tbl>
              <a:tblPr firstRow="1" bandRow="1">
                <a:tableStyleId>{5C22544A-7EE6-4342-B048-85BDC9FD1C3A}</a:tableStyleId>
              </a:tblPr>
              <a:tblGrid>
                <a:gridCol w="5686425"/>
                <a:gridCol w="5686425"/>
              </a:tblGrid>
              <a:tr h="370840">
                <a:tc>
                  <a:txBody>
                    <a:bodyPr/>
                    <a:lstStyle/>
                    <a:p>
                      <a:r>
                        <a:rPr lang="tr-TR" sz="3200" dirty="0" smtClean="0"/>
                        <a:t>Öğretmen Olmak</a:t>
                      </a:r>
                      <a:endParaRPr lang="tr-TR" sz="3200" dirty="0"/>
                    </a:p>
                  </a:txBody>
                  <a:tcPr/>
                </a:tc>
                <a:tc>
                  <a:txBody>
                    <a:bodyPr/>
                    <a:lstStyle/>
                    <a:p>
                      <a:r>
                        <a:rPr lang="tr-TR" sz="3200" dirty="0" smtClean="0"/>
                        <a:t>Öğretmenlik Yapmak</a:t>
                      </a:r>
                      <a:endParaRPr lang="tr-TR" sz="3200" dirty="0"/>
                    </a:p>
                  </a:txBody>
                  <a:tcPr/>
                </a:tc>
              </a:tr>
              <a:tr h="370840">
                <a:tc>
                  <a:txBody>
                    <a:bodyPr/>
                    <a:lstStyle/>
                    <a:p>
                      <a:r>
                        <a:rPr lang="tr-TR" sz="3200" dirty="0" smtClean="0"/>
                        <a:t>Önemli olan «Öğrenci»</a:t>
                      </a:r>
                      <a:endParaRPr lang="tr-TR" sz="3200" dirty="0"/>
                    </a:p>
                  </a:txBody>
                  <a:tcPr/>
                </a:tc>
                <a:tc>
                  <a:txBody>
                    <a:bodyPr/>
                    <a:lstStyle/>
                    <a:p>
                      <a:r>
                        <a:rPr lang="tr-TR" sz="3200" dirty="0" smtClean="0"/>
                        <a:t>Önemli olan «Mevzuat»</a:t>
                      </a:r>
                      <a:endParaRPr lang="tr-TR" sz="3200" dirty="0"/>
                    </a:p>
                  </a:txBody>
                  <a:tcPr/>
                </a:tc>
              </a:tr>
              <a:tr h="370840">
                <a:tc>
                  <a:txBody>
                    <a:bodyPr/>
                    <a:lstStyle/>
                    <a:p>
                      <a:r>
                        <a:rPr lang="tr-TR" sz="3200" dirty="0" smtClean="0"/>
                        <a:t>Sorumluluğu</a:t>
                      </a:r>
                      <a:r>
                        <a:rPr lang="tr-TR" sz="3200" baseline="0" dirty="0" smtClean="0"/>
                        <a:t> «Vicdan»</a:t>
                      </a:r>
                      <a:endParaRPr lang="tr-TR" sz="3200" dirty="0"/>
                    </a:p>
                  </a:txBody>
                  <a:tcPr/>
                </a:tc>
                <a:tc>
                  <a:txBody>
                    <a:bodyPr/>
                    <a:lstStyle/>
                    <a:p>
                      <a:r>
                        <a:rPr lang="tr-TR" sz="3200" dirty="0" smtClean="0"/>
                        <a:t>Sorumluluğu</a:t>
                      </a:r>
                      <a:r>
                        <a:rPr lang="tr-TR" sz="3200" baseline="0" dirty="0" smtClean="0"/>
                        <a:t> «Yasa ve Program»</a:t>
                      </a:r>
                      <a:endParaRPr lang="tr-TR" sz="3200" dirty="0"/>
                    </a:p>
                  </a:txBody>
                  <a:tcPr/>
                </a:tc>
              </a:tr>
              <a:tr h="370840">
                <a:tc>
                  <a:txBody>
                    <a:bodyPr/>
                    <a:lstStyle/>
                    <a:p>
                      <a:r>
                        <a:rPr lang="tr-TR" sz="3200" dirty="0" smtClean="0"/>
                        <a:t>«Can» merkezlidir</a:t>
                      </a:r>
                      <a:endParaRPr lang="tr-TR" sz="3200" dirty="0"/>
                    </a:p>
                  </a:txBody>
                  <a:tcPr/>
                </a:tc>
                <a:tc>
                  <a:txBody>
                    <a:bodyPr/>
                    <a:lstStyle/>
                    <a:p>
                      <a:r>
                        <a:rPr lang="tr-TR" sz="3200" dirty="0" smtClean="0"/>
                        <a:t>«Yüz» merkezlidir</a:t>
                      </a:r>
                      <a:endParaRPr lang="tr-TR" sz="3200" dirty="0"/>
                    </a:p>
                  </a:txBody>
                  <a:tcPr/>
                </a:tc>
              </a:tr>
              <a:tr h="370840">
                <a:tc>
                  <a:txBody>
                    <a:bodyPr/>
                    <a:lstStyle/>
                    <a:p>
                      <a:r>
                        <a:rPr lang="tr-TR" sz="3200" dirty="0" smtClean="0"/>
                        <a:t>«Şükür» eder</a:t>
                      </a:r>
                      <a:endParaRPr lang="tr-TR" sz="3200" dirty="0"/>
                    </a:p>
                  </a:txBody>
                  <a:tcPr/>
                </a:tc>
                <a:tc>
                  <a:txBody>
                    <a:bodyPr/>
                    <a:lstStyle/>
                    <a:p>
                      <a:r>
                        <a:rPr lang="tr-TR" sz="3200" dirty="0" smtClean="0"/>
                        <a:t>«Şikayet</a:t>
                      </a:r>
                      <a:r>
                        <a:rPr lang="tr-TR" sz="3200" baseline="0" dirty="0" smtClean="0"/>
                        <a:t>» eder</a:t>
                      </a:r>
                      <a:endParaRPr lang="tr-TR" sz="3200" dirty="0" smtClean="0"/>
                    </a:p>
                  </a:txBody>
                  <a:tcPr/>
                </a:tc>
              </a:tr>
              <a:tr h="370840">
                <a:tc>
                  <a:txBody>
                    <a:bodyPr/>
                    <a:lstStyle/>
                    <a:p>
                      <a:r>
                        <a:rPr lang="tr-TR" sz="3200" dirty="0" smtClean="0"/>
                        <a:t>Öğrencinin potansiyelini</a:t>
                      </a:r>
                      <a:r>
                        <a:rPr lang="tr-TR" sz="3200" baseline="0" dirty="0" smtClean="0"/>
                        <a:t> geliştirir</a:t>
                      </a:r>
                      <a:endParaRPr lang="tr-TR" sz="3200" dirty="0"/>
                    </a:p>
                  </a:txBody>
                  <a:tcPr/>
                </a:tc>
                <a:tc>
                  <a:txBody>
                    <a:bodyPr/>
                    <a:lstStyle/>
                    <a:p>
                      <a:r>
                        <a:rPr lang="tr-TR" sz="3200" dirty="0" smtClean="0"/>
                        <a:t>Öğrenciyi kalıba sokar</a:t>
                      </a:r>
                    </a:p>
                  </a:txBody>
                  <a:tcPr/>
                </a:tc>
              </a:tr>
            </a:tbl>
          </a:graphicData>
        </a:graphic>
      </p:graphicFrame>
      <p:sp>
        <p:nvSpPr>
          <p:cNvPr id="9" name="Metin kutusu 8"/>
          <p:cNvSpPr txBox="1"/>
          <p:nvPr/>
        </p:nvSpPr>
        <p:spPr>
          <a:xfrm>
            <a:off x="2096901" y="4999347"/>
            <a:ext cx="7885299" cy="1077218"/>
          </a:xfrm>
          <a:prstGeom prst="rect">
            <a:avLst/>
          </a:prstGeom>
          <a:noFill/>
          <a:ln w="28575">
            <a:solidFill>
              <a:schemeClr val="tx1"/>
            </a:solidFill>
          </a:ln>
        </p:spPr>
        <p:txBody>
          <a:bodyPr wrap="none" rtlCol="0">
            <a:spAutoFit/>
          </a:bodyPr>
          <a:lstStyle/>
          <a:p>
            <a:pPr algn="ctr"/>
            <a:r>
              <a:rPr lang="tr-TR" sz="3200" dirty="0" smtClean="0"/>
              <a:t>Akademisyen olmak – Akademisyenlik yapmak</a:t>
            </a:r>
          </a:p>
          <a:p>
            <a:pPr algn="ctr"/>
            <a:r>
              <a:rPr lang="tr-TR" sz="3200" dirty="0" smtClean="0"/>
              <a:t>Doktor olmak – Doktorluk yapmak</a:t>
            </a:r>
          </a:p>
        </p:txBody>
      </p:sp>
    </p:spTree>
    <p:extLst>
      <p:ext uri="{BB962C8B-B14F-4D97-AF65-F5344CB8AC3E}">
        <p14:creationId xmlns:p14="http://schemas.microsoft.com/office/powerpoint/2010/main" val="4275573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0" y="228600"/>
            <a:ext cx="9144000" cy="1143000"/>
          </a:xfrm>
        </p:spPr>
        <p:txBody>
          <a:bodyPr/>
          <a:lstStyle/>
          <a:p>
            <a:pPr eaLnBrk="1" hangingPunct="1"/>
            <a:r>
              <a:rPr lang="tr-TR" altLang="en-US" sz="2800" b="1">
                <a:solidFill>
                  <a:srgbClr val="0070C0"/>
                </a:solidFill>
                <a:latin typeface="Times New Roman" panose="02020603050405020304" pitchFamily="18" charset="0"/>
                <a:cs typeface="Times New Roman" panose="02020603050405020304" pitchFamily="18" charset="0"/>
              </a:rPr>
              <a:t>Bir Test Oluştururken Dikkat Edilmesi Gereken Adımlar</a:t>
            </a:r>
            <a:r>
              <a:rPr lang="en-US" altLang="en-US" sz="2800" b="1">
                <a:solidFill>
                  <a:srgbClr val="0070C0"/>
                </a:solidFill>
                <a:latin typeface="Times New Roman" panose="02020603050405020304" pitchFamily="18" charset="0"/>
                <a:cs typeface="Times New Roman" panose="02020603050405020304" pitchFamily="18" charset="0"/>
              </a:rPr>
              <a:t> </a:t>
            </a:r>
            <a:r>
              <a:rPr lang="en-US" altLang="en-US" sz="2800">
                <a:solidFill>
                  <a:srgbClr val="0070C0"/>
                </a:solidFill>
                <a:latin typeface="Times New Roman" panose="02020603050405020304" pitchFamily="18" charset="0"/>
                <a:cs typeface="Times New Roman" panose="02020603050405020304" pitchFamily="18" charset="0"/>
              </a:rPr>
              <a:t/>
            </a:r>
            <a:br>
              <a:rPr lang="en-US" altLang="en-US" sz="2800">
                <a:solidFill>
                  <a:srgbClr val="0070C0"/>
                </a:solidFill>
                <a:latin typeface="Times New Roman" panose="02020603050405020304" pitchFamily="18" charset="0"/>
                <a:cs typeface="Times New Roman" panose="02020603050405020304" pitchFamily="18" charset="0"/>
              </a:rPr>
            </a:br>
            <a:endParaRPr lang="en-US" altLang="en-US" sz="2800">
              <a:solidFill>
                <a:srgbClr val="0070C0"/>
              </a:solidFill>
              <a:latin typeface="Times New Roman" panose="02020603050405020304" pitchFamily="18" charset="0"/>
              <a:cs typeface="Times New Roman" panose="02020603050405020304" pitchFamily="18" charset="0"/>
            </a:endParaRPr>
          </a:p>
        </p:txBody>
      </p:sp>
      <p:sp>
        <p:nvSpPr>
          <p:cNvPr id="14339" name="Content Placeholder 2"/>
          <p:cNvSpPr>
            <a:spLocks noGrp="1"/>
          </p:cNvSpPr>
          <p:nvPr>
            <p:ph idx="1"/>
          </p:nvPr>
        </p:nvSpPr>
        <p:spPr>
          <a:xfrm>
            <a:off x="1981200" y="2209800"/>
            <a:ext cx="7620000" cy="3810000"/>
          </a:xfrm>
        </p:spPr>
        <p:txBody>
          <a:bodyPr>
            <a:normAutofit/>
          </a:bodyPr>
          <a:lstStyle/>
          <a:p>
            <a:pPr marL="628650" indent="-514350">
              <a:buFont typeface="Cambria" panose="02040503050406030204" pitchFamily="18" charset="0"/>
              <a:buAutoNum type="romanUcPeriod"/>
            </a:pPr>
            <a:r>
              <a:rPr lang="tr-TR" altLang="en-US" sz="2400" dirty="0" smtClean="0">
                <a:latin typeface="Calibri (Gövde)"/>
                <a:cs typeface="Times New Roman" panose="02020603050405020304" pitchFamily="18" charset="0"/>
              </a:rPr>
              <a:t>İçeriğin Belirlenmesi</a:t>
            </a:r>
          </a:p>
          <a:p>
            <a:pPr marL="628650" indent="-514350">
              <a:buFont typeface="Cambria" panose="02040503050406030204" pitchFamily="18" charset="0"/>
              <a:buAutoNum type="romanUcPeriod"/>
            </a:pPr>
            <a:endParaRPr lang="tr-TR" altLang="en-US" sz="2400" dirty="0" smtClean="0">
              <a:latin typeface="Calibri (Gövde)"/>
              <a:cs typeface="Times New Roman" panose="02020603050405020304" pitchFamily="18" charset="0"/>
            </a:endParaRPr>
          </a:p>
          <a:p>
            <a:pPr marL="628650" indent="-514350">
              <a:buFont typeface="Cambria" panose="02040503050406030204" pitchFamily="18" charset="0"/>
              <a:buAutoNum type="romanUcPeriod"/>
            </a:pPr>
            <a:r>
              <a:rPr lang="tr-TR" altLang="en-US" sz="2400" dirty="0" err="1" smtClean="0">
                <a:latin typeface="Calibri (Gövde)"/>
                <a:cs typeface="Times New Roman" panose="02020603050405020304" pitchFamily="18" charset="0"/>
              </a:rPr>
              <a:t>Bloom</a:t>
            </a:r>
            <a:r>
              <a:rPr lang="tr-TR" altLang="en-US" sz="2400" dirty="0" smtClean="0">
                <a:latin typeface="Calibri (Gövde)"/>
                <a:cs typeface="Times New Roman" panose="02020603050405020304" pitchFamily="18" charset="0"/>
              </a:rPr>
              <a:t> Taksonomisinin Kullanılması</a:t>
            </a:r>
          </a:p>
          <a:p>
            <a:pPr marL="628650" indent="-514350">
              <a:buFont typeface="Cambria" panose="02040503050406030204" pitchFamily="18" charset="0"/>
              <a:buAutoNum type="romanUcPeriod"/>
            </a:pPr>
            <a:endParaRPr lang="tr-TR" altLang="en-US" sz="2400" dirty="0" smtClean="0">
              <a:latin typeface="Calibri (Gövde)"/>
              <a:cs typeface="Times New Roman" panose="02020603050405020304" pitchFamily="18" charset="0"/>
            </a:endParaRPr>
          </a:p>
          <a:p>
            <a:pPr marL="628650" indent="-514350">
              <a:buFont typeface="Cambria" panose="02040503050406030204" pitchFamily="18" charset="0"/>
              <a:buAutoNum type="romanUcPeriod"/>
            </a:pPr>
            <a:r>
              <a:rPr lang="tr-TR" altLang="en-US" sz="2400" dirty="0" smtClean="0">
                <a:latin typeface="Calibri (Gövde)"/>
                <a:cs typeface="Times New Roman" panose="02020603050405020304" pitchFamily="18" charset="0"/>
              </a:rPr>
              <a:t>Soru Yazma Tekniklerinin Uygulanması</a:t>
            </a:r>
          </a:p>
          <a:p>
            <a:pPr marL="628650" indent="-514350">
              <a:buFont typeface="Cambria" panose="02040503050406030204" pitchFamily="18" charset="0"/>
              <a:buAutoNum type="romanUcPeriod"/>
            </a:pPr>
            <a:endParaRPr lang="tr-TR" altLang="en-US" sz="2400" dirty="0" smtClean="0">
              <a:latin typeface="Calibri (Gövde)"/>
              <a:cs typeface="Times New Roman" panose="02020603050405020304" pitchFamily="18" charset="0"/>
            </a:endParaRPr>
          </a:p>
          <a:p>
            <a:pPr marL="628650" indent="-514350">
              <a:buFont typeface="Cambria" panose="02040503050406030204" pitchFamily="18" charset="0"/>
              <a:buAutoNum type="romanUcPeriod"/>
            </a:pPr>
            <a:r>
              <a:rPr lang="tr-TR" altLang="en-US" sz="2400" dirty="0" smtClean="0">
                <a:latin typeface="Calibri (Gövde)"/>
                <a:cs typeface="Times New Roman" panose="02020603050405020304" pitchFamily="18" charset="0"/>
              </a:rPr>
              <a:t>Ayrıntı Tablosunun Oluşturulması</a:t>
            </a:r>
          </a:p>
          <a:p>
            <a:pPr marL="628650" indent="-514350">
              <a:buFont typeface="Cambria" panose="02040503050406030204" pitchFamily="18" charset="0"/>
              <a:buAutoNum type="romanUcPeriod"/>
            </a:pPr>
            <a:endParaRPr lang="tr-TR" altLang="en-US" sz="2400" dirty="0" smtClean="0">
              <a:latin typeface="Calibri (Gövde)"/>
            </a:endParaRPr>
          </a:p>
          <a:p>
            <a:pPr marL="628650" indent="-514350">
              <a:buFont typeface="Cambria" panose="02040503050406030204" pitchFamily="18" charset="0"/>
              <a:buAutoNum type="romanUcPeriod"/>
            </a:pPr>
            <a:endParaRPr lang="en-US" altLang="en-US" sz="2400" dirty="0" smtClean="0">
              <a:latin typeface="Calibri (Gövde)"/>
            </a:endParaRPr>
          </a:p>
        </p:txBody>
      </p:sp>
    </p:spTree>
    <p:extLst>
      <p:ext uri="{BB962C8B-B14F-4D97-AF65-F5344CB8AC3E}">
        <p14:creationId xmlns:p14="http://schemas.microsoft.com/office/powerpoint/2010/main" val="2524492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z="3600">
                <a:solidFill>
                  <a:srgbClr val="0070C0"/>
                </a:solidFill>
                <a:latin typeface="Times New Roman" panose="02020603050405020304" pitchFamily="18" charset="0"/>
                <a:cs typeface="Times New Roman" panose="02020603050405020304" pitchFamily="18" charset="0"/>
              </a:rPr>
              <a:t>II. Bloom Taksonomi</a:t>
            </a:r>
          </a:p>
        </p:txBody>
      </p:sp>
      <p:sp>
        <p:nvSpPr>
          <p:cNvPr id="16387" name="Content Placeholder 2"/>
          <p:cNvSpPr>
            <a:spLocks noGrp="1"/>
          </p:cNvSpPr>
          <p:nvPr>
            <p:ph idx="1"/>
          </p:nvPr>
        </p:nvSpPr>
        <p:spPr/>
        <p:txBody>
          <a:bodyPr/>
          <a:lstStyle/>
          <a:p>
            <a:pPr eaLnBrk="1" hangingPunct="1"/>
            <a:r>
              <a:rPr lang="tr-TR" altLang="en-US" smtClean="0">
                <a:latin typeface="Times New Roman" panose="02020603050405020304" pitchFamily="18" charset="0"/>
                <a:cs typeface="Times New Roman" panose="02020603050405020304" pitchFamily="18" charset="0"/>
              </a:rPr>
              <a:t>bilgi, kavrama, uygulama, analiz, sentez, değerlendirme</a:t>
            </a:r>
            <a:endParaRPr lang="en-US" altLang="en-US" smtClean="0">
              <a:latin typeface="Times New Roman" panose="02020603050405020304" pitchFamily="18" charset="0"/>
              <a:cs typeface="Times New Roman" panose="02020603050405020304" pitchFamily="18" charset="0"/>
            </a:endParaRPr>
          </a:p>
        </p:txBody>
      </p:sp>
      <p:pic>
        <p:nvPicPr>
          <p:cNvPr id="16388" name="4 Resim" descr="taksonomi.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0469" y="2715904"/>
            <a:ext cx="5885313" cy="392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555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8534400" cy="758825"/>
          </a:xfrm>
        </p:spPr>
        <p:txBody>
          <a:bodyPr/>
          <a:lstStyle/>
          <a:p>
            <a:pPr eaLnBrk="1" hangingPunct="1"/>
            <a:r>
              <a:rPr lang="en-US" altLang="en-US" sz="2800" b="1" dirty="0">
                <a:solidFill>
                  <a:srgbClr val="0070C0"/>
                </a:solidFill>
                <a:latin typeface="Times New Roman" panose="02020603050405020304" pitchFamily="18" charset="0"/>
                <a:cs typeface="Times New Roman" panose="02020603050405020304" pitchFamily="18" charset="0"/>
              </a:rPr>
              <a:t>II. Bloom </a:t>
            </a:r>
            <a:r>
              <a:rPr lang="en-US" altLang="en-US" sz="2800" b="1" dirty="0" err="1">
                <a:solidFill>
                  <a:srgbClr val="0070C0"/>
                </a:solidFill>
                <a:latin typeface="Times New Roman" panose="02020603050405020304" pitchFamily="18" charset="0"/>
                <a:cs typeface="Times New Roman" panose="02020603050405020304" pitchFamily="18" charset="0"/>
              </a:rPr>
              <a:t>Taksonomi</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85878547"/>
              </p:ext>
            </p:extLst>
          </p:nvPr>
        </p:nvGraphicFramePr>
        <p:xfrm>
          <a:off x="313899" y="758825"/>
          <a:ext cx="11095629" cy="5312178"/>
        </p:xfrm>
        <a:graphic>
          <a:graphicData uri="http://schemas.openxmlformats.org/drawingml/2006/table">
            <a:tbl>
              <a:tblPr/>
              <a:tblGrid>
                <a:gridCol w="3153495"/>
                <a:gridCol w="3854271"/>
                <a:gridCol w="4087863"/>
              </a:tblGrid>
              <a:tr h="536974">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Beceri</a:t>
                      </a:r>
                      <a:endParaRPr kumimoji="0" lang="en-US" altLang="en-US" sz="1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Tan</a:t>
                      </a:r>
                      <a:r>
                        <a:rPr kumimoji="0" lang="tr-TR" alt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ım</a:t>
                      </a:r>
                      <a:endParaRPr kumimoji="0" lang="en-US" alt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Anahtar Kelimeler</a:t>
                      </a:r>
                      <a:endParaRPr kumimoji="0" lang="en-US" altLang="en-US" sz="18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r>
              <a:tr h="751774">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Bilgi </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Bilgiyi</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hatırlama</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belirlemek, tanımlamak,</a:t>
                      </a:r>
                      <a:r>
                        <a:rPr kumimoji="0" lang="tr-TR"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adlandırmak,</a:t>
                      </a:r>
                      <a:r>
                        <a:rPr kumimoji="0" lang="tr-TR"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sınıflandırmak, tanımak, yeniden</a:t>
                      </a:r>
                      <a:r>
                        <a:rPr kumimoji="0" lang="tr-TR"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oluşturmak, izlemek</a:t>
                      </a: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r>
              <a:tr h="751774">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Kavrama</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Anlamı</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kavrama</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bir</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kavramı</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başka</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sözcüklerle</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ifade</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etme</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özetlemek, değiştirmek, savunmak, başka</a:t>
                      </a:r>
                      <a:r>
                        <a:rPr kumimoji="0" lang="tr-TR"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sözcüklerle ifade etmek, yorumlamak,</a:t>
                      </a:r>
                      <a:r>
                        <a:rPr kumimoji="0" lang="tr-TR"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örnekler vermek</a:t>
                      </a: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36984">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Uygulama</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Bilgi</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ya</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da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kavramı</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farklı</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bir</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bağlamda</a:t>
                      </a:r>
                      <a:r>
                        <a:rPr kumimoji="0" lang="tr-TR"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kullanma</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oluşturmak, yapmak,</a:t>
                      </a:r>
                      <a:r>
                        <a:rPr kumimoji="0" lang="tr-TR"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yapılandırmak,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modellemek, tahmin etmek,</a:t>
                      </a:r>
                      <a:r>
                        <a:rPr kumimoji="0" lang="tr-TR"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hazırlamak</a:t>
                      </a: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r>
              <a:tr h="751774">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Analiz</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Tamamen</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anlamak</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için</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bilgi</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ya</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da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kavramları</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parçalara</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ayırma</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karşılaştırmak/farklılıkları bulmak,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parçalara ayırmak, ayırt etmek, seçmek,</a:t>
                      </a:r>
                      <a:r>
                        <a:rPr kumimoji="0" lang="tr-TR"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ayırmak</a:t>
                      </a: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36984">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Sentez</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Yeni</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bir</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şey</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oluşturmak</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için</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fikirleri</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bir</a:t>
                      </a:r>
                      <a:r>
                        <a:rPr kumimoji="0" lang="tr-TR"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araya</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getirme</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kategorilere</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ayırmak</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genellemek</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yeniden</a:t>
                      </a:r>
                      <a:r>
                        <a:rPr kumimoji="0" lang="tr-TR"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yapılandırmak</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r>
              <a:tr h="751774">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Değerlendirme</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Değerine yönelik yargılarda bulunma</a:t>
                      </a: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değer</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biçmek</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eleştirmek</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yargıda</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bulunmak</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kanıt</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göstermek</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desteklemek</a:t>
                      </a:r>
                      <a:endPar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7" marB="45727"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97553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Ä°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348" y="1559019"/>
            <a:ext cx="4791457" cy="35976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ducational objectives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675" y="2061883"/>
            <a:ext cx="5439819" cy="407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82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594360" y="0"/>
            <a:ext cx="10515600" cy="1325563"/>
          </a:xfrm>
        </p:spPr>
        <p:txBody>
          <a:bodyPr/>
          <a:lstStyle/>
          <a:p>
            <a:r>
              <a:rPr lang="tr-TR" altLang="en-US" sz="2800" b="1" dirty="0" smtClean="0">
                <a:solidFill>
                  <a:srgbClr val="0070C0"/>
                </a:solidFill>
                <a:latin typeface="Times New Roman" panose="02020603050405020304" pitchFamily="18" charset="0"/>
                <a:cs typeface="Times New Roman" panose="02020603050405020304" pitchFamily="18" charset="0"/>
              </a:rPr>
              <a:t>Örnek (</a:t>
            </a:r>
            <a:r>
              <a:rPr lang="tr-TR" sz="2800" b="1" dirty="0"/>
              <a:t>YAŞAM ve MOLEKÜLLERLE BİYOKİMYASAL YAKLAŞIM</a:t>
            </a:r>
            <a:r>
              <a:rPr lang="tr-TR" altLang="en-US" sz="2800" b="1" dirty="0" smtClean="0">
                <a:solidFill>
                  <a:srgbClr val="0070C0"/>
                </a:solidFill>
                <a:latin typeface="Times New Roman" panose="02020603050405020304" pitchFamily="18" charset="0"/>
                <a:cs typeface="Times New Roman" panose="02020603050405020304" pitchFamily="18" charset="0"/>
              </a:rPr>
              <a:t>)</a:t>
            </a:r>
            <a:endParaRPr lang="tr-TR" altLang="en-US"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3 Tablo"/>
          <p:cNvGraphicFramePr>
            <a:graphicFrameLocks noGrp="1"/>
          </p:cNvGraphicFramePr>
          <p:nvPr>
            <p:extLst>
              <p:ext uri="{D42A27DB-BD31-4B8C-83A1-F6EECF244321}">
                <p14:modId xmlns:p14="http://schemas.microsoft.com/office/powerpoint/2010/main" val="2575809584"/>
              </p:ext>
            </p:extLst>
          </p:nvPr>
        </p:nvGraphicFramePr>
        <p:xfrm>
          <a:off x="143435" y="115909"/>
          <a:ext cx="12048565" cy="6095760"/>
        </p:xfrm>
        <a:graphic>
          <a:graphicData uri="http://schemas.openxmlformats.org/drawingml/2006/table">
            <a:tbl>
              <a:tblPr/>
              <a:tblGrid>
                <a:gridCol w="7357780"/>
                <a:gridCol w="291234"/>
                <a:gridCol w="1405337"/>
                <a:gridCol w="130223"/>
                <a:gridCol w="2863991"/>
              </a:tblGrid>
              <a:tr h="446161">
                <a:tc gridSpan="5">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BELİRTKE TABLOSU</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6858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hMerge="1">
                  <a:txBody>
                    <a:bodyPr/>
                    <a:lstStyle/>
                    <a:p>
                      <a:endParaRPr lang="tr-TR"/>
                    </a:p>
                  </a:txBody>
                  <a:tcPr/>
                </a:tc>
                <a:tc hMerge="1">
                  <a:txBody>
                    <a:bodyPr/>
                    <a:lstStyle/>
                    <a:p>
                      <a:pPr marL="0" marR="0" lvl="0" indent="0" algn="ctr" defTabSz="6858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46161">
                <a:tc>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Kazanım</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Soru Sayısı</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685800" rtl="0" eaLnBrk="1" fontAlgn="base" latinLnBrk="0" hangingPunct="1">
                        <a:lnSpc>
                          <a:spcPct val="100000"/>
                        </a:lnSpc>
                        <a:spcBef>
                          <a:spcPct val="0"/>
                        </a:spcBef>
                        <a:spcAft>
                          <a:spcPct val="0"/>
                        </a:spcAft>
                        <a:buClrTx/>
                        <a:buSzTx/>
                        <a:buFontTx/>
                        <a:buNone/>
                        <a:tabLst/>
                      </a:pPr>
                      <a:endParaRPr kumimoji="0" lang="tr-TR" altLang="en-US" sz="24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1" i="0" u="none" strike="noStrike" cap="none" normalizeH="0" baseline="0" dirty="0" err="1" smtClean="0">
                          <a:ln>
                            <a:noFill/>
                          </a:ln>
                          <a:solidFill>
                            <a:srgbClr val="FFFFFF"/>
                          </a:solidFill>
                          <a:effectLst/>
                          <a:latin typeface="Times New Roman" panose="02020603050405020304" pitchFamily="18" charset="0"/>
                          <a:cs typeface="Times New Roman" panose="02020603050405020304" pitchFamily="18" charset="0"/>
                        </a:rPr>
                        <a:t>Bloom</a:t>
                      </a:r>
                      <a:r>
                        <a:rPr kumimoji="0" lang="tr-TR" altLang="en-US" sz="2400" b="1" i="0" u="none" strike="noStrike" cap="none" normalizeH="0" baseline="0" dirty="0" smtClean="0">
                          <a:ln>
                            <a:noFill/>
                          </a:ln>
                          <a:solidFill>
                            <a:srgbClr val="FFFFFF"/>
                          </a:solidFill>
                          <a:effectLst/>
                          <a:latin typeface="Times New Roman" panose="02020603050405020304" pitchFamily="18" charset="0"/>
                          <a:cs typeface="Times New Roman" panose="02020603050405020304" pitchFamily="18" charset="0"/>
                        </a:rPr>
                        <a:t> Taksonomi</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52172">
                <a:tc gridSpan="5">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 soruluk bir matematik testi uygulanması</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40653">
                <a:tc gridSpan="2">
                  <a:txBody>
                    <a:bodyPr/>
                    <a:lstStyle/>
                    <a:p>
                      <a:pPr algn="l">
                        <a:buFont typeface="+mj-lt"/>
                        <a:buNone/>
                      </a:pPr>
                      <a:r>
                        <a:rPr lang="tr-TR" sz="2400" b="0" i="0" dirty="0" err="1" smtClean="0">
                          <a:solidFill>
                            <a:srgbClr val="603F65"/>
                          </a:solidFill>
                          <a:effectLst/>
                          <a:latin typeface="Times New Roman" panose="02020603050405020304" pitchFamily="18" charset="0"/>
                          <a:cs typeface="Times New Roman" panose="02020603050405020304" pitchFamily="18" charset="0"/>
                        </a:rPr>
                        <a:t>RNAi</a:t>
                      </a:r>
                      <a:r>
                        <a:rPr lang="tr-TR" sz="2400" b="0" i="0" dirty="0" smtClean="0">
                          <a:solidFill>
                            <a:srgbClr val="603F65"/>
                          </a:solidFill>
                          <a:effectLst/>
                          <a:latin typeface="Times New Roman" panose="02020603050405020304" pitchFamily="18" charset="0"/>
                          <a:cs typeface="Times New Roman" panose="02020603050405020304" pitchFamily="18" charset="0"/>
                        </a:rPr>
                        <a:t> uygulamalarını ve biyolojik önemini belirtebilmesi</a:t>
                      </a:r>
                      <a:endParaRPr lang="tr-TR" sz="2400" b="0" i="0" dirty="0">
                        <a:solidFill>
                          <a:srgbClr val="603F65"/>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tr-TR"/>
                    </a:p>
                  </a:txBody>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gridSpan="2">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tr-TR"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Bilgi (3), Kavrama (2)</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tr-TR"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40653">
                <a:tc gridSpan="2">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tr-TR" sz="2400" b="0" i="0" dirty="0" smtClean="0">
                          <a:solidFill>
                            <a:srgbClr val="603F65"/>
                          </a:solidFill>
                          <a:effectLst/>
                          <a:latin typeface="Times New Roman" panose="02020603050405020304" pitchFamily="18" charset="0"/>
                          <a:cs typeface="Times New Roman" panose="02020603050405020304" pitchFamily="18" charset="0"/>
                        </a:rPr>
                        <a:t>Hemoglobin ve Hemoglobinin rolünü kavraması,</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tr-TR"/>
                    </a:p>
                  </a:txBody>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gridSpan="2">
                  <a:txBody>
                    <a:body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tr-TR"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Uygulama (2)</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pPr marL="0" marR="0" lvl="0" indent="0" algn="l" defTabSz="685800" rtl="0" eaLnBrk="1" fontAlgn="base" latinLnBrk="0" hangingPunct="1">
                        <a:lnSpc>
                          <a:spcPct val="100000"/>
                        </a:lnSpc>
                        <a:spcBef>
                          <a:spcPct val="0"/>
                        </a:spcBef>
                        <a:spcAft>
                          <a:spcPct val="0"/>
                        </a:spcAft>
                        <a:buClrTx/>
                        <a:buSzTx/>
                        <a:buFontTx/>
                        <a:buNone/>
                        <a:tabLst/>
                      </a:pPr>
                      <a:endParaRPr kumimoji="0" lang="tr-TR"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40653">
                <a:tc gridSpan="2">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tr-TR" sz="2400" b="0" i="0" dirty="0" err="1" smtClean="0">
                          <a:solidFill>
                            <a:srgbClr val="603F65"/>
                          </a:solidFill>
                          <a:effectLst/>
                          <a:latin typeface="Times New Roman" panose="02020603050405020304" pitchFamily="18" charset="0"/>
                          <a:cs typeface="Times New Roman" panose="02020603050405020304" pitchFamily="18" charset="0"/>
                        </a:rPr>
                        <a:t>Polimorfizmler</a:t>
                      </a:r>
                      <a:r>
                        <a:rPr lang="tr-TR" sz="2400" b="0" i="0" dirty="0" smtClean="0">
                          <a:solidFill>
                            <a:srgbClr val="603F65"/>
                          </a:solidFill>
                          <a:effectLst/>
                          <a:latin typeface="Times New Roman" panose="02020603050405020304" pitchFamily="18" charset="0"/>
                          <a:cs typeface="Times New Roman" panose="02020603050405020304" pitchFamily="18" charset="0"/>
                        </a:rPr>
                        <a:t> ve enzim </a:t>
                      </a:r>
                      <a:r>
                        <a:rPr lang="tr-TR" sz="2400" b="0" i="0" dirty="0" err="1" smtClean="0">
                          <a:solidFill>
                            <a:srgbClr val="603F65"/>
                          </a:solidFill>
                          <a:effectLst/>
                          <a:latin typeface="Times New Roman" panose="02020603050405020304" pitchFamily="18" charset="0"/>
                          <a:cs typeface="Times New Roman" panose="02020603050405020304" pitchFamily="18" charset="0"/>
                        </a:rPr>
                        <a:t>replasmanı</a:t>
                      </a:r>
                      <a:r>
                        <a:rPr lang="tr-TR" sz="2400" b="0" i="0" dirty="0" smtClean="0">
                          <a:solidFill>
                            <a:srgbClr val="603F65"/>
                          </a:solidFill>
                          <a:effectLst/>
                          <a:latin typeface="Times New Roman" panose="02020603050405020304" pitchFamily="18" charset="0"/>
                          <a:cs typeface="Times New Roman" panose="02020603050405020304" pitchFamily="18" charset="0"/>
                        </a:rPr>
                        <a:t> tedavisini kavraması,</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tr-TR"/>
                    </a:p>
                  </a:txBody>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Bilgi (1), Kavrama (1)</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40653">
                <a:tc gridSpan="2">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tr-TR" sz="2400" b="0" i="0" dirty="0" smtClean="0">
                          <a:solidFill>
                            <a:srgbClr val="603F65"/>
                          </a:solidFill>
                          <a:effectLst/>
                          <a:latin typeface="Times New Roman" panose="02020603050405020304" pitchFamily="18" charset="0"/>
                          <a:cs typeface="Times New Roman" panose="02020603050405020304" pitchFamily="18" charset="0"/>
                        </a:rPr>
                        <a:t>Kanserde </a:t>
                      </a:r>
                      <a:r>
                        <a:rPr lang="tr-TR" sz="2400" b="0" i="0" dirty="0" err="1" smtClean="0">
                          <a:solidFill>
                            <a:srgbClr val="603F65"/>
                          </a:solidFill>
                          <a:effectLst/>
                          <a:latin typeface="Times New Roman" panose="02020603050405020304" pitchFamily="18" charset="0"/>
                          <a:cs typeface="Times New Roman" panose="02020603050405020304" pitchFamily="18" charset="0"/>
                        </a:rPr>
                        <a:t>telomerazın</a:t>
                      </a:r>
                      <a:r>
                        <a:rPr lang="tr-TR" sz="2400" b="0" i="0" dirty="0" smtClean="0">
                          <a:solidFill>
                            <a:srgbClr val="603F65"/>
                          </a:solidFill>
                          <a:effectLst/>
                          <a:latin typeface="Times New Roman" panose="02020603050405020304" pitchFamily="18" charset="0"/>
                          <a:cs typeface="Times New Roman" panose="02020603050405020304" pitchFamily="18" charset="0"/>
                        </a:rPr>
                        <a:t> rolünü bilmesi</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tr-TR"/>
                    </a:p>
                  </a:txBody>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gridSpan="2">
                  <a:txBody>
                    <a:bodyPr/>
                    <a:lstStyle/>
                    <a:p>
                      <a:r>
                        <a:rPr lang="tr-TR" sz="2000" dirty="0" smtClean="0">
                          <a:latin typeface="Times New Roman" panose="02020603050405020304" pitchFamily="18" charset="0"/>
                          <a:cs typeface="Times New Roman" panose="02020603050405020304" pitchFamily="18" charset="0"/>
                        </a:rPr>
                        <a:t>Kavrama(1), Uygulama (1)</a:t>
                      </a:r>
                      <a:endParaRPr lang="tr-TR" sz="2000" dirty="0">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tr-TR" sz="2000" dirty="0">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40653">
                <a:tc gridSpan="2">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tr-TR" sz="2400" b="0" i="0" dirty="0" err="1" smtClean="0">
                          <a:solidFill>
                            <a:srgbClr val="603F65"/>
                          </a:solidFill>
                          <a:effectLst/>
                          <a:latin typeface="Times New Roman" panose="02020603050405020304" pitchFamily="18" charset="0"/>
                          <a:cs typeface="Times New Roman" panose="02020603050405020304" pitchFamily="18" charset="0"/>
                        </a:rPr>
                        <a:t>Sirkadiyen</a:t>
                      </a:r>
                      <a:r>
                        <a:rPr lang="tr-TR" sz="2400" b="0" i="0" dirty="0" smtClean="0">
                          <a:solidFill>
                            <a:srgbClr val="603F65"/>
                          </a:solidFill>
                          <a:effectLst/>
                          <a:latin typeface="Times New Roman" panose="02020603050405020304" pitchFamily="18" charset="0"/>
                          <a:cs typeface="Times New Roman" panose="02020603050405020304" pitchFamily="18" charset="0"/>
                        </a:rPr>
                        <a:t> </a:t>
                      </a:r>
                      <a:r>
                        <a:rPr lang="tr-TR" sz="2400" b="0" i="0" dirty="0" err="1" smtClean="0">
                          <a:solidFill>
                            <a:srgbClr val="603F65"/>
                          </a:solidFill>
                          <a:effectLst/>
                          <a:latin typeface="Times New Roman" panose="02020603050405020304" pitchFamily="18" charset="0"/>
                          <a:cs typeface="Times New Roman" panose="02020603050405020304" pitchFamily="18" charset="0"/>
                        </a:rPr>
                        <a:t>ritm</a:t>
                      </a:r>
                      <a:r>
                        <a:rPr lang="tr-TR" sz="2400" b="0" i="0" dirty="0" smtClean="0">
                          <a:solidFill>
                            <a:srgbClr val="603F65"/>
                          </a:solidFill>
                          <a:effectLst/>
                          <a:latin typeface="Times New Roman" panose="02020603050405020304" pitchFamily="18" charset="0"/>
                          <a:cs typeface="Times New Roman" panose="02020603050405020304" pitchFamily="18" charset="0"/>
                        </a:rPr>
                        <a:t> ve biyolojik önemini kavramış olması</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tr-TR"/>
                    </a:p>
                  </a:txBody>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gridSpan="2">
                  <a:txBody>
                    <a:bodyPr/>
                    <a:lstStyle/>
                    <a:p>
                      <a:r>
                        <a:rPr lang="tr-TR" sz="2000" dirty="0" smtClean="0">
                          <a:latin typeface="Times New Roman" panose="02020603050405020304" pitchFamily="18" charset="0"/>
                          <a:cs typeface="Times New Roman" panose="02020603050405020304" pitchFamily="18" charset="0"/>
                        </a:rPr>
                        <a:t>Kavrama (2)</a:t>
                      </a:r>
                      <a:endParaRPr lang="tr-TR" sz="2000" dirty="0">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tr-TR" sz="2400" dirty="0"/>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40653">
                <a:tc gridSpan="2">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tr-TR" sz="2400" b="0" i="0" dirty="0" smtClean="0">
                          <a:solidFill>
                            <a:srgbClr val="603F65"/>
                          </a:solidFill>
                          <a:effectLst/>
                          <a:latin typeface="Times New Roman" panose="02020603050405020304" pitchFamily="18" charset="0"/>
                          <a:cs typeface="Times New Roman" panose="02020603050405020304" pitchFamily="18" charset="0"/>
                        </a:rPr>
                        <a:t>Kök hücre kavramını ve biyokimyasal özelliklerini tanımlayabilmesi</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tr-TR"/>
                    </a:p>
                  </a:txBody>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latin typeface="Times New Roman" panose="02020603050405020304" pitchFamily="18" charset="0"/>
                          <a:cs typeface="Times New Roman" panose="02020603050405020304" pitchFamily="18" charset="0"/>
                        </a:rPr>
                        <a:t>Kavrama(1), Uygulama (1)</a:t>
                      </a:r>
                    </a:p>
                    <a:p>
                      <a:endParaRPr lang="tr-TR" sz="2000" dirty="0"/>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tr-TR" sz="2400"/>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40653">
                <a:tc gridSpan="2">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tr-TR" sz="2400" b="0" i="0" dirty="0" err="1" smtClean="0">
                          <a:solidFill>
                            <a:srgbClr val="603F65"/>
                          </a:solidFill>
                          <a:effectLst/>
                          <a:latin typeface="Times New Roman" panose="02020603050405020304" pitchFamily="18" charset="0"/>
                          <a:cs typeface="Times New Roman" panose="02020603050405020304" pitchFamily="18" charset="0"/>
                        </a:rPr>
                        <a:t>Topoizomerazlar</a:t>
                      </a:r>
                      <a:r>
                        <a:rPr lang="tr-TR" sz="2400" b="0" i="0" dirty="0" smtClean="0">
                          <a:solidFill>
                            <a:srgbClr val="603F65"/>
                          </a:solidFill>
                          <a:effectLst/>
                          <a:latin typeface="Times New Roman" panose="02020603050405020304" pitchFamily="18" charset="0"/>
                          <a:cs typeface="Times New Roman" panose="02020603050405020304" pitchFamily="18" charset="0"/>
                        </a:rPr>
                        <a:t> ve biyolojik önemini kavraması,</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tr-TR"/>
                    </a:p>
                  </a:txBody>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latin typeface="Times New Roman" panose="02020603050405020304" pitchFamily="18" charset="0"/>
                          <a:cs typeface="Times New Roman" panose="02020603050405020304" pitchFamily="18" charset="0"/>
                        </a:rPr>
                        <a:t>Kavrama(1)</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tr-TR" sz="2400" dirty="0"/>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40653">
                <a:tc gridSpan="2">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tr-TR" sz="2400" b="0" i="0" dirty="0" err="1" smtClean="0">
                          <a:solidFill>
                            <a:srgbClr val="603F65"/>
                          </a:solidFill>
                          <a:effectLst/>
                          <a:latin typeface="Times New Roman" panose="02020603050405020304" pitchFamily="18" charset="0"/>
                          <a:cs typeface="Times New Roman" panose="02020603050405020304" pitchFamily="18" charset="0"/>
                        </a:rPr>
                        <a:t>Oksidan</a:t>
                      </a:r>
                      <a:r>
                        <a:rPr lang="tr-TR" sz="2400" b="0" i="0" dirty="0" smtClean="0">
                          <a:solidFill>
                            <a:srgbClr val="603F65"/>
                          </a:solidFill>
                          <a:effectLst/>
                          <a:latin typeface="Times New Roman" panose="02020603050405020304" pitchFamily="18" charset="0"/>
                          <a:cs typeface="Times New Roman" panose="02020603050405020304" pitchFamily="18" charset="0"/>
                        </a:rPr>
                        <a:t>-antioksidan sistemin önemini kavrayabilmesi,</a:t>
                      </a:r>
                      <a:r>
                        <a:rPr lang="tr-TR" sz="2400" b="0" i="0" baseline="0" dirty="0" smtClean="0">
                          <a:solidFill>
                            <a:srgbClr val="603F65"/>
                          </a:solidFill>
                          <a:effectLst/>
                          <a:latin typeface="Times New Roman" panose="02020603050405020304" pitchFamily="18" charset="0"/>
                          <a:cs typeface="Times New Roman" panose="02020603050405020304" pitchFamily="18" charset="0"/>
                        </a:rPr>
                        <a:t> </a:t>
                      </a:r>
                      <a:endParaRPr lang="tr-TR" sz="2400" b="0" i="0" dirty="0" smtClean="0">
                        <a:solidFill>
                          <a:srgbClr val="603F65"/>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tr-TR"/>
                    </a:p>
                  </a:txBody>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000" dirty="0" smtClean="0">
                          <a:latin typeface="Times New Roman" panose="02020603050405020304" pitchFamily="18" charset="0"/>
                          <a:cs typeface="Times New Roman" panose="02020603050405020304" pitchFamily="18" charset="0"/>
                        </a:rPr>
                        <a:t>Kavrama(1)</a:t>
                      </a:r>
                    </a:p>
                    <a:p>
                      <a:endParaRPr lang="tr-TR" sz="2000" dirty="0"/>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tr-TR" sz="2400" dirty="0"/>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252172">
                <a:tc gridSpan="2">
                  <a:txBody>
                    <a:bodyPr/>
                    <a:lstStyle>
                      <a:lvl1pPr defTabSz="685800">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defTabSz="685800" fontAlgn="base">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l" defTabSz="6858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8 kazanım</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tr-TR"/>
                    </a:p>
                  </a:txBody>
                  <a:tcPr/>
                </a:tc>
                <a:tc>
                  <a:txBody>
                    <a:body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tr-TR" altLang="en-US" sz="2400" b="0" i="0" u="none" strike="noStrike" cap="none" normalizeH="0" baseline="0" dirty="0" smtClean="0">
                          <a:ln>
                            <a:noFill/>
                          </a:ln>
                          <a:solidFill>
                            <a:srgbClr val="00B0F0"/>
                          </a:solidFill>
                          <a:effectLst/>
                          <a:latin typeface="Times New Roman" panose="02020603050405020304" pitchFamily="18" charset="0"/>
                          <a:cs typeface="Times New Roman" panose="02020603050405020304" pitchFamily="18" charset="0"/>
                        </a:rPr>
                        <a:t>20</a:t>
                      </a: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gridSpan="2">
                  <a:txBody>
                    <a:bodyPr/>
                    <a:lstStyle/>
                    <a:p>
                      <a:endParaRPr lang="tr-TR" dirty="0"/>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hMerge="1">
                  <a:txBody>
                    <a:bodyPr/>
                    <a:lstStyle/>
                    <a:p>
                      <a:endParaRPr lang="tr-TR" sz="2400" dirty="0"/>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bl>
          </a:graphicData>
        </a:graphic>
      </p:graphicFrame>
      <p:sp>
        <p:nvSpPr>
          <p:cNvPr id="2" name="Dikdörtgen 1"/>
          <p:cNvSpPr/>
          <p:nvPr/>
        </p:nvSpPr>
        <p:spPr>
          <a:xfrm>
            <a:off x="167640" y="6211669"/>
            <a:ext cx="11369040" cy="646331"/>
          </a:xfrm>
          <a:prstGeom prst="rect">
            <a:avLst/>
          </a:prstGeom>
        </p:spPr>
        <p:txBody>
          <a:bodyPr wrap="square">
            <a:spAutoFit/>
          </a:bodyPr>
          <a:lstStyle/>
          <a:p>
            <a:r>
              <a:rPr lang="tr-TR" dirty="0">
                <a:hlinkClick r:id="rId2"/>
              </a:rPr>
              <a:t>http://akts.hacettepe.edu.tr/ders_detay.php?ders_ref=410c62643d7c44cf013d8ce978a7265e&amp;ders_kod=TIP178&amp;zs_link=2&amp;prg_kod=311&amp;submenuheader=2</a:t>
            </a:r>
            <a:endParaRPr lang="tr-TR" dirty="0"/>
          </a:p>
        </p:txBody>
      </p:sp>
    </p:spTree>
    <p:extLst>
      <p:ext uri="{BB962C8B-B14F-4D97-AF65-F5344CB8AC3E}">
        <p14:creationId xmlns:p14="http://schemas.microsoft.com/office/powerpoint/2010/main" val="39276291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1" y="373763"/>
            <a:ext cx="8345715" cy="5758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0646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3949"/>
            <a:ext cx="10515600" cy="1325563"/>
          </a:xfrm>
        </p:spPr>
        <p:txBody>
          <a:bodyPr/>
          <a:lstStyle/>
          <a:p>
            <a:r>
              <a:rPr lang="tr-TR" dirty="0" smtClean="0"/>
              <a:t>Çoktan Seçmeli Soru Türleri</a:t>
            </a:r>
            <a:endParaRPr lang="tr-TR" dirty="0"/>
          </a:p>
        </p:txBody>
      </p:sp>
      <p:sp>
        <p:nvSpPr>
          <p:cNvPr id="4" name="Metin kutusu 3"/>
          <p:cNvSpPr txBox="1"/>
          <p:nvPr/>
        </p:nvSpPr>
        <p:spPr>
          <a:xfrm>
            <a:off x="4221480" y="1626602"/>
            <a:ext cx="2712720" cy="461665"/>
          </a:xfrm>
          <a:prstGeom prst="rect">
            <a:avLst/>
          </a:prstGeom>
          <a:noFill/>
          <a:ln w="38100">
            <a:solidFill>
              <a:schemeClr val="tx1"/>
            </a:solidFill>
          </a:ln>
        </p:spPr>
        <p:txBody>
          <a:bodyPr wrap="square" rtlCol="0">
            <a:spAutoFit/>
          </a:bodyPr>
          <a:lstStyle/>
          <a:p>
            <a:r>
              <a:rPr lang="tr-TR" sz="2400" dirty="0" smtClean="0"/>
              <a:t>Doğru Cevaba Göre</a:t>
            </a:r>
            <a:endParaRPr lang="tr-TR" sz="2400" dirty="0"/>
          </a:p>
        </p:txBody>
      </p:sp>
      <p:sp>
        <p:nvSpPr>
          <p:cNvPr id="5" name="Metin kutusu 4"/>
          <p:cNvSpPr txBox="1"/>
          <p:nvPr/>
        </p:nvSpPr>
        <p:spPr>
          <a:xfrm>
            <a:off x="350520" y="2935486"/>
            <a:ext cx="1325880" cy="923330"/>
          </a:xfrm>
          <a:prstGeom prst="rect">
            <a:avLst/>
          </a:prstGeom>
          <a:noFill/>
          <a:ln w="38100">
            <a:solidFill>
              <a:schemeClr val="tx1"/>
            </a:solidFill>
          </a:ln>
        </p:spPr>
        <p:txBody>
          <a:bodyPr wrap="square" rtlCol="0">
            <a:spAutoFit/>
          </a:bodyPr>
          <a:lstStyle/>
          <a:p>
            <a:r>
              <a:rPr lang="tr-TR" dirty="0" smtClean="0"/>
              <a:t>Tek Doğru Cevabı Olanlar</a:t>
            </a:r>
            <a:endParaRPr lang="tr-TR" dirty="0"/>
          </a:p>
        </p:txBody>
      </p:sp>
      <p:sp>
        <p:nvSpPr>
          <p:cNvPr id="6" name="Metin kutusu 5"/>
          <p:cNvSpPr txBox="1"/>
          <p:nvPr/>
        </p:nvSpPr>
        <p:spPr>
          <a:xfrm>
            <a:off x="2712720" y="2935486"/>
            <a:ext cx="1249680" cy="923330"/>
          </a:xfrm>
          <a:prstGeom prst="rect">
            <a:avLst/>
          </a:prstGeom>
          <a:noFill/>
          <a:ln w="38100">
            <a:solidFill>
              <a:schemeClr val="tx1"/>
            </a:solidFill>
          </a:ln>
        </p:spPr>
        <p:txBody>
          <a:bodyPr wrap="square" rtlCol="0">
            <a:spAutoFit/>
          </a:bodyPr>
          <a:lstStyle/>
          <a:p>
            <a:r>
              <a:rPr lang="tr-TR" dirty="0" smtClean="0"/>
              <a:t>En Doğru Cevabı Olanlar</a:t>
            </a:r>
            <a:endParaRPr lang="tr-TR" dirty="0"/>
          </a:p>
        </p:txBody>
      </p:sp>
      <p:sp>
        <p:nvSpPr>
          <p:cNvPr id="7" name="Metin kutusu 6"/>
          <p:cNvSpPr txBox="1"/>
          <p:nvPr/>
        </p:nvSpPr>
        <p:spPr>
          <a:xfrm>
            <a:off x="4648200" y="2929652"/>
            <a:ext cx="1600200" cy="923330"/>
          </a:xfrm>
          <a:prstGeom prst="rect">
            <a:avLst/>
          </a:prstGeom>
          <a:noFill/>
          <a:ln w="38100">
            <a:solidFill>
              <a:schemeClr val="tx1"/>
            </a:solidFill>
          </a:ln>
        </p:spPr>
        <p:txBody>
          <a:bodyPr wrap="square" rtlCol="0">
            <a:spAutoFit/>
          </a:bodyPr>
          <a:lstStyle/>
          <a:p>
            <a:r>
              <a:rPr lang="tr-TR" dirty="0" smtClean="0"/>
              <a:t>Birden Fazla Doğru Cevabı Olanlar</a:t>
            </a:r>
            <a:endParaRPr lang="tr-TR" dirty="0"/>
          </a:p>
        </p:txBody>
      </p:sp>
      <p:sp>
        <p:nvSpPr>
          <p:cNvPr id="8" name="Metin kutusu 7"/>
          <p:cNvSpPr txBox="1"/>
          <p:nvPr/>
        </p:nvSpPr>
        <p:spPr>
          <a:xfrm>
            <a:off x="6751320" y="2952165"/>
            <a:ext cx="1645920" cy="646331"/>
          </a:xfrm>
          <a:prstGeom prst="rect">
            <a:avLst/>
          </a:prstGeom>
          <a:noFill/>
          <a:ln w="38100">
            <a:solidFill>
              <a:schemeClr val="tx1"/>
            </a:solidFill>
          </a:ln>
        </p:spPr>
        <p:txBody>
          <a:bodyPr wrap="square" rtlCol="0">
            <a:spAutoFit/>
          </a:bodyPr>
          <a:lstStyle/>
          <a:p>
            <a:r>
              <a:rPr lang="tr-TR" dirty="0" smtClean="0"/>
              <a:t>Birleşik Cevap Maddeler</a:t>
            </a:r>
            <a:endParaRPr lang="tr-TR" dirty="0"/>
          </a:p>
        </p:txBody>
      </p:sp>
      <p:sp>
        <p:nvSpPr>
          <p:cNvPr id="9" name="Metin kutusu 8"/>
          <p:cNvSpPr txBox="1"/>
          <p:nvPr/>
        </p:nvSpPr>
        <p:spPr>
          <a:xfrm>
            <a:off x="9006840" y="2929652"/>
            <a:ext cx="1691640" cy="646331"/>
          </a:xfrm>
          <a:prstGeom prst="rect">
            <a:avLst/>
          </a:prstGeom>
          <a:noFill/>
          <a:ln w="38100">
            <a:solidFill>
              <a:schemeClr val="tx1"/>
            </a:solidFill>
          </a:ln>
        </p:spPr>
        <p:txBody>
          <a:bodyPr wrap="square" rtlCol="0">
            <a:spAutoFit/>
          </a:bodyPr>
          <a:lstStyle/>
          <a:p>
            <a:r>
              <a:rPr lang="tr-TR" dirty="0" smtClean="0"/>
              <a:t>Cevabı Gizlenen Maddeler</a:t>
            </a:r>
            <a:endParaRPr lang="tr-TR" dirty="0"/>
          </a:p>
        </p:txBody>
      </p:sp>
      <p:cxnSp>
        <p:nvCxnSpPr>
          <p:cNvPr id="11" name="Düz Bağlayıcı 10"/>
          <p:cNvCxnSpPr>
            <a:stCxn id="5" idx="0"/>
            <a:endCxn id="4" idx="2"/>
          </p:cNvCxnSpPr>
          <p:nvPr/>
        </p:nvCxnSpPr>
        <p:spPr>
          <a:xfrm flipV="1">
            <a:off x="1013460" y="2088267"/>
            <a:ext cx="4564380" cy="8472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a:endCxn id="4" idx="2"/>
          </p:cNvCxnSpPr>
          <p:nvPr/>
        </p:nvCxnSpPr>
        <p:spPr>
          <a:xfrm flipV="1">
            <a:off x="3295650" y="2088267"/>
            <a:ext cx="2282190" cy="8330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Düz Bağlayıcı 13"/>
          <p:cNvCxnSpPr>
            <a:endCxn id="4" idx="2"/>
          </p:cNvCxnSpPr>
          <p:nvPr/>
        </p:nvCxnSpPr>
        <p:spPr>
          <a:xfrm flipV="1">
            <a:off x="5410200" y="2088267"/>
            <a:ext cx="167640" cy="8211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Düz Bağlayıcı 15"/>
          <p:cNvCxnSpPr>
            <a:stCxn id="4" idx="2"/>
            <a:endCxn id="8" idx="0"/>
          </p:cNvCxnSpPr>
          <p:nvPr/>
        </p:nvCxnSpPr>
        <p:spPr>
          <a:xfrm>
            <a:off x="5577840" y="2088267"/>
            <a:ext cx="1996440" cy="8638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Düz Bağlayıcı 18"/>
          <p:cNvCxnSpPr>
            <a:endCxn id="9" idx="0"/>
          </p:cNvCxnSpPr>
          <p:nvPr/>
        </p:nvCxnSpPr>
        <p:spPr>
          <a:xfrm>
            <a:off x="5505450" y="2096608"/>
            <a:ext cx="4347210" cy="8330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717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35280" y="1102518"/>
            <a:ext cx="4479400" cy="2246948"/>
          </a:xfrm>
          <a:prstGeom prst="rect">
            <a:avLst/>
          </a:prstGeom>
          <a:ln w="38100">
            <a:solidFill>
              <a:schemeClr val="tx1"/>
            </a:solidFill>
          </a:ln>
        </p:spPr>
      </p:pic>
      <p:sp>
        <p:nvSpPr>
          <p:cNvPr id="5" name="Dikdörtgen 4"/>
          <p:cNvSpPr/>
          <p:nvPr/>
        </p:nvSpPr>
        <p:spPr>
          <a:xfrm>
            <a:off x="335280" y="5882640"/>
            <a:ext cx="11018520" cy="369332"/>
          </a:xfrm>
          <a:prstGeom prst="rect">
            <a:avLst/>
          </a:prstGeom>
        </p:spPr>
        <p:txBody>
          <a:bodyPr wrap="square">
            <a:spAutoFit/>
          </a:bodyPr>
          <a:lstStyle/>
          <a:p>
            <a:r>
              <a:rPr lang="tr-TR" dirty="0">
                <a:hlinkClick r:id="rId3"/>
              </a:rPr>
              <a:t>https://dokuman.osym.gov.tr/pdfdokuman/2018/ALESILKBAHAR/InternetKitapcigi08052018.pdf</a:t>
            </a:r>
            <a:endParaRPr lang="tr-TR" dirty="0"/>
          </a:p>
        </p:txBody>
      </p:sp>
      <p:sp>
        <p:nvSpPr>
          <p:cNvPr id="6" name="Metin kutusu 5"/>
          <p:cNvSpPr txBox="1"/>
          <p:nvPr/>
        </p:nvSpPr>
        <p:spPr>
          <a:xfrm>
            <a:off x="335280" y="354627"/>
            <a:ext cx="3388556" cy="461665"/>
          </a:xfrm>
          <a:prstGeom prst="rect">
            <a:avLst/>
          </a:prstGeom>
          <a:noFill/>
        </p:spPr>
        <p:txBody>
          <a:bodyPr wrap="none" rtlCol="0">
            <a:spAutoFit/>
          </a:bodyPr>
          <a:lstStyle/>
          <a:p>
            <a:r>
              <a:rPr lang="tr-TR" sz="2400" b="1" dirty="0" smtClean="0"/>
              <a:t>Tek Doğru Cevabı Olanlar</a:t>
            </a:r>
            <a:endParaRPr lang="tr-TR" sz="2400" b="1" dirty="0"/>
          </a:p>
        </p:txBody>
      </p:sp>
      <p:pic>
        <p:nvPicPr>
          <p:cNvPr id="7" name="Resim 6"/>
          <p:cNvPicPr>
            <a:picLocks noChangeAspect="1"/>
          </p:cNvPicPr>
          <p:nvPr/>
        </p:nvPicPr>
        <p:blipFill>
          <a:blip r:embed="rId4"/>
          <a:stretch>
            <a:fillRect/>
          </a:stretch>
        </p:blipFill>
        <p:spPr>
          <a:xfrm>
            <a:off x="6563178" y="1102518"/>
            <a:ext cx="5285828" cy="2171283"/>
          </a:xfrm>
          <a:prstGeom prst="rect">
            <a:avLst/>
          </a:prstGeom>
          <a:ln w="38100">
            <a:solidFill>
              <a:schemeClr val="tx1"/>
            </a:solidFill>
          </a:ln>
        </p:spPr>
      </p:pic>
      <p:sp>
        <p:nvSpPr>
          <p:cNvPr id="8" name="Metin kutusu 7"/>
          <p:cNvSpPr txBox="1"/>
          <p:nvPr/>
        </p:nvSpPr>
        <p:spPr>
          <a:xfrm>
            <a:off x="6629400" y="278962"/>
            <a:ext cx="3275705" cy="461665"/>
          </a:xfrm>
          <a:prstGeom prst="rect">
            <a:avLst/>
          </a:prstGeom>
          <a:noFill/>
        </p:spPr>
        <p:txBody>
          <a:bodyPr wrap="none" rtlCol="0">
            <a:spAutoFit/>
          </a:bodyPr>
          <a:lstStyle/>
          <a:p>
            <a:r>
              <a:rPr lang="tr-TR" sz="2400" b="1" dirty="0" smtClean="0"/>
              <a:t>En Doğru Cevabı Olanlar</a:t>
            </a:r>
            <a:endParaRPr lang="tr-TR" sz="2400" b="1" dirty="0"/>
          </a:p>
        </p:txBody>
      </p:sp>
    </p:spTree>
    <p:extLst>
      <p:ext uri="{BB962C8B-B14F-4D97-AF65-F5344CB8AC3E}">
        <p14:creationId xmlns:p14="http://schemas.microsoft.com/office/powerpoint/2010/main" val="217474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35280" y="5882640"/>
            <a:ext cx="11018520" cy="369332"/>
          </a:xfrm>
          <a:prstGeom prst="rect">
            <a:avLst/>
          </a:prstGeom>
        </p:spPr>
        <p:txBody>
          <a:bodyPr wrap="square">
            <a:spAutoFit/>
          </a:bodyPr>
          <a:lstStyle/>
          <a:p>
            <a:r>
              <a:rPr lang="tr-TR" dirty="0">
                <a:hlinkClick r:id="rId2"/>
              </a:rPr>
              <a:t>http://www.osym.gov.tr/Eklenti/2230,ales2012pdf.pdf?0</a:t>
            </a:r>
            <a:endParaRPr lang="tr-TR" dirty="0"/>
          </a:p>
        </p:txBody>
      </p:sp>
      <p:sp>
        <p:nvSpPr>
          <p:cNvPr id="6" name="Metin kutusu 5"/>
          <p:cNvSpPr txBox="1"/>
          <p:nvPr/>
        </p:nvSpPr>
        <p:spPr>
          <a:xfrm>
            <a:off x="5408861" y="644243"/>
            <a:ext cx="6783139" cy="461665"/>
          </a:xfrm>
          <a:prstGeom prst="rect">
            <a:avLst/>
          </a:prstGeom>
          <a:noFill/>
        </p:spPr>
        <p:txBody>
          <a:bodyPr wrap="none" rtlCol="0">
            <a:spAutoFit/>
          </a:bodyPr>
          <a:lstStyle/>
          <a:p>
            <a:r>
              <a:rPr lang="tr-TR" sz="2400" b="1" dirty="0" smtClean="0"/>
              <a:t>Birleşik Cevap Gerektiren – En Doğru Cevabı Olanlar</a:t>
            </a:r>
            <a:endParaRPr lang="tr-TR" sz="2400" b="1" dirty="0"/>
          </a:p>
        </p:txBody>
      </p:sp>
      <p:pic>
        <p:nvPicPr>
          <p:cNvPr id="2" name="Resim 1"/>
          <p:cNvPicPr>
            <a:picLocks noChangeAspect="1"/>
          </p:cNvPicPr>
          <p:nvPr/>
        </p:nvPicPr>
        <p:blipFill>
          <a:blip r:embed="rId3"/>
          <a:stretch>
            <a:fillRect/>
          </a:stretch>
        </p:blipFill>
        <p:spPr>
          <a:xfrm>
            <a:off x="6981523" y="1494056"/>
            <a:ext cx="3962400" cy="3710820"/>
          </a:xfrm>
          <a:prstGeom prst="rect">
            <a:avLst/>
          </a:prstGeom>
          <a:ln w="38100">
            <a:solidFill>
              <a:schemeClr val="tx1"/>
            </a:solidFill>
          </a:ln>
        </p:spPr>
      </p:pic>
      <p:pic>
        <p:nvPicPr>
          <p:cNvPr id="3" name="Resim 2"/>
          <p:cNvPicPr>
            <a:picLocks noChangeAspect="1"/>
          </p:cNvPicPr>
          <p:nvPr/>
        </p:nvPicPr>
        <p:blipFill>
          <a:blip r:embed="rId4"/>
          <a:stretch>
            <a:fillRect/>
          </a:stretch>
        </p:blipFill>
        <p:spPr>
          <a:xfrm>
            <a:off x="702643" y="1494056"/>
            <a:ext cx="3823637" cy="3519955"/>
          </a:xfrm>
          <a:prstGeom prst="rect">
            <a:avLst/>
          </a:prstGeom>
          <a:ln w="38100">
            <a:solidFill>
              <a:schemeClr val="tx1"/>
            </a:solidFill>
          </a:ln>
        </p:spPr>
      </p:pic>
      <p:sp>
        <p:nvSpPr>
          <p:cNvPr id="9" name="Dikdörtgen 8"/>
          <p:cNvSpPr/>
          <p:nvPr/>
        </p:nvSpPr>
        <p:spPr>
          <a:xfrm>
            <a:off x="702643" y="875076"/>
            <a:ext cx="3469283" cy="461665"/>
          </a:xfrm>
          <a:prstGeom prst="rect">
            <a:avLst/>
          </a:prstGeom>
        </p:spPr>
        <p:txBody>
          <a:bodyPr wrap="none">
            <a:spAutoFit/>
          </a:bodyPr>
          <a:lstStyle/>
          <a:p>
            <a:r>
              <a:rPr lang="tr-TR" sz="2400" b="1" dirty="0"/>
              <a:t>Birleşik </a:t>
            </a:r>
            <a:r>
              <a:rPr lang="tr-TR" sz="2400" b="1" dirty="0" smtClean="0"/>
              <a:t>Cevap </a:t>
            </a:r>
            <a:r>
              <a:rPr lang="tr-TR" sz="2400" b="1" dirty="0"/>
              <a:t>Gerektiren </a:t>
            </a:r>
            <a:endParaRPr lang="tr-TR" sz="2400" dirty="0"/>
          </a:p>
        </p:txBody>
      </p:sp>
    </p:spTree>
    <p:extLst>
      <p:ext uri="{BB962C8B-B14F-4D97-AF65-F5344CB8AC3E}">
        <p14:creationId xmlns:p14="http://schemas.microsoft.com/office/powerpoint/2010/main" val="344782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397843" y="365760"/>
            <a:ext cx="4502643" cy="461665"/>
          </a:xfrm>
          <a:prstGeom prst="rect">
            <a:avLst/>
          </a:prstGeom>
        </p:spPr>
        <p:txBody>
          <a:bodyPr wrap="none">
            <a:spAutoFit/>
          </a:bodyPr>
          <a:lstStyle/>
          <a:p>
            <a:r>
              <a:rPr lang="tr-TR" sz="2400" b="1" dirty="0" smtClean="0"/>
              <a:t>Birden Fazla Doğru Cevabı Olanlar</a:t>
            </a:r>
            <a:endParaRPr lang="tr-TR" sz="2400" dirty="0"/>
          </a:p>
        </p:txBody>
      </p:sp>
      <p:sp>
        <p:nvSpPr>
          <p:cNvPr id="7" name="Metin kutusu 6"/>
          <p:cNvSpPr txBox="1"/>
          <p:nvPr/>
        </p:nvSpPr>
        <p:spPr>
          <a:xfrm>
            <a:off x="504523" y="983069"/>
            <a:ext cx="2881623" cy="2585323"/>
          </a:xfrm>
          <a:prstGeom prst="rect">
            <a:avLst/>
          </a:prstGeom>
          <a:noFill/>
          <a:ln w="38100">
            <a:solidFill>
              <a:schemeClr val="tx1"/>
            </a:solidFill>
          </a:ln>
        </p:spPr>
        <p:txBody>
          <a:bodyPr wrap="none" rtlCol="0">
            <a:spAutoFit/>
          </a:bodyPr>
          <a:lstStyle/>
          <a:p>
            <a:r>
              <a:rPr lang="tr-TR" sz="2400" dirty="0" smtClean="0"/>
              <a:t>Hangileri asal sayıdır?</a:t>
            </a:r>
          </a:p>
          <a:p>
            <a:pPr marL="457200" indent="-457200">
              <a:buAutoNum type="alphaUcPeriod"/>
            </a:pPr>
            <a:r>
              <a:rPr lang="tr-TR" sz="2400" dirty="0" smtClean="0"/>
              <a:t>2</a:t>
            </a:r>
          </a:p>
          <a:p>
            <a:pPr marL="457200" indent="-457200">
              <a:buAutoNum type="alphaUcPeriod"/>
            </a:pPr>
            <a:r>
              <a:rPr lang="tr-TR" sz="2400" dirty="0" smtClean="0"/>
              <a:t>3</a:t>
            </a:r>
          </a:p>
          <a:p>
            <a:pPr marL="457200" indent="-457200">
              <a:buAutoNum type="alphaUcPeriod"/>
            </a:pPr>
            <a:r>
              <a:rPr lang="tr-TR" sz="2400" dirty="0" smtClean="0"/>
              <a:t>4</a:t>
            </a:r>
          </a:p>
          <a:p>
            <a:pPr marL="457200" indent="-457200">
              <a:buAutoNum type="alphaUcPeriod"/>
            </a:pPr>
            <a:r>
              <a:rPr lang="tr-TR" sz="2400" dirty="0" smtClean="0"/>
              <a:t>5</a:t>
            </a:r>
          </a:p>
          <a:p>
            <a:pPr marL="457200" indent="-457200">
              <a:buAutoNum type="alphaUcPeriod"/>
            </a:pPr>
            <a:r>
              <a:rPr lang="tr-TR" sz="2400" dirty="0"/>
              <a:t>6</a:t>
            </a:r>
          </a:p>
          <a:p>
            <a:pPr marL="342900" indent="-342900">
              <a:buAutoNum type="alphaLcPeriod"/>
            </a:pPr>
            <a:endParaRPr lang="tr-TR" dirty="0"/>
          </a:p>
        </p:txBody>
      </p:sp>
      <p:sp>
        <p:nvSpPr>
          <p:cNvPr id="8" name="Dikdörtgen 7"/>
          <p:cNvSpPr/>
          <p:nvPr/>
        </p:nvSpPr>
        <p:spPr>
          <a:xfrm>
            <a:off x="6874843" y="358229"/>
            <a:ext cx="3599512" cy="461665"/>
          </a:xfrm>
          <a:prstGeom prst="rect">
            <a:avLst/>
          </a:prstGeom>
        </p:spPr>
        <p:txBody>
          <a:bodyPr wrap="none">
            <a:spAutoFit/>
          </a:bodyPr>
          <a:lstStyle/>
          <a:p>
            <a:r>
              <a:rPr lang="tr-TR" sz="2400" b="1" dirty="0" smtClean="0"/>
              <a:t>Cevabı Gizlenen Maddeler </a:t>
            </a:r>
            <a:endParaRPr lang="tr-TR" sz="2400" dirty="0"/>
          </a:p>
        </p:txBody>
      </p:sp>
      <mc:AlternateContent xmlns:mc="http://schemas.openxmlformats.org/markup-compatibility/2006" xmlns:a14="http://schemas.microsoft.com/office/drawing/2010/main">
        <mc:Choice Requires="a14">
          <p:sp>
            <p:nvSpPr>
              <p:cNvPr id="10" name="Metin kutusu 9"/>
              <p:cNvSpPr txBox="1"/>
              <p:nvPr/>
            </p:nvSpPr>
            <p:spPr>
              <a:xfrm>
                <a:off x="6874843" y="983068"/>
                <a:ext cx="4309578" cy="2250231"/>
              </a:xfrm>
              <a:prstGeom prst="rect">
                <a:avLst/>
              </a:prstGeom>
              <a:noFill/>
              <a:ln w="38100">
                <a:solidFill>
                  <a:schemeClr val="tx1"/>
                </a:solidFill>
              </a:ln>
            </p:spPr>
            <p:txBody>
              <a:bodyPr wrap="none" rtlCol="0">
                <a:spAutoFit/>
              </a:bodyPr>
              <a:lstStyle/>
              <a:p>
                <a14:m>
                  <m:oMath xmlns:m="http://schemas.openxmlformats.org/officeDocument/2006/math">
                    <m:rad>
                      <m:radPr>
                        <m:degHide m:val="on"/>
                        <m:ctrlPr>
                          <a:rPr lang="tr-TR" sz="2400" i="1" smtClean="0">
                            <a:latin typeface="Cambria Math" panose="02040503050406030204" pitchFamily="18" charset="0"/>
                          </a:rPr>
                        </m:ctrlPr>
                      </m:radPr>
                      <m:deg/>
                      <m:e>
                        <m:r>
                          <a:rPr lang="tr-TR" sz="2400" b="0" i="1" smtClean="0">
                            <a:latin typeface="Cambria Math" panose="02040503050406030204" pitchFamily="18" charset="0"/>
                          </a:rPr>
                          <m:t>7</m:t>
                        </m:r>
                      </m:e>
                    </m:rad>
                    <m:r>
                      <a:rPr lang="tr-TR" sz="2400" b="0" i="1" smtClean="0">
                        <a:latin typeface="Cambria Math" panose="02040503050406030204" pitchFamily="18" charset="0"/>
                      </a:rPr>
                      <m:t> </m:t>
                    </m:r>
                    <m:r>
                      <m:rPr>
                        <m:sty m:val="p"/>
                      </m:rPr>
                      <a:rPr lang="tr-TR" sz="2400" b="0" i="0" smtClean="0">
                        <a:latin typeface="Cambria Math" panose="02040503050406030204" pitchFamily="18" charset="0"/>
                      </a:rPr>
                      <m:t>h</m:t>
                    </m:r>
                  </m:oMath>
                </a14:m>
                <a:r>
                  <a:rPr lang="tr-TR" sz="2400" dirty="0" smtClean="0"/>
                  <a:t>angi iki tamsayı arasındadır?</a:t>
                </a:r>
              </a:p>
              <a:p>
                <a:pPr marL="457200" indent="-457200">
                  <a:buAutoNum type="alphaUcPeriod"/>
                </a:pPr>
                <a:r>
                  <a:rPr lang="tr-TR" sz="2400" dirty="0" smtClean="0"/>
                  <a:t>1-2</a:t>
                </a:r>
              </a:p>
              <a:p>
                <a:pPr marL="457200" indent="-457200">
                  <a:buAutoNum type="alphaUcPeriod"/>
                </a:pPr>
                <a:r>
                  <a:rPr lang="tr-TR" sz="2400" dirty="0" smtClean="0"/>
                  <a:t>2-3</a:t>
                </a:r>
              </a:p>
              <a:p>
                <a:pPr marL="457200" indent="-457200">
                  <a:buAutoNum type="alphaUcPeriod"/>
                </a:pPr>
                <a:r>
                  <a:rPr lang="tr-TR" sz="2400" dirty="0" smtClean="0"/>
                  <a:t>3-4</a:t>
                </a:r>
              </a:p>
              <a:p>
                <a:pPr marL="457200" indent="-457200">
                  <a:buAutoNum type="alphaUcPeriod"/>
                </a:pPr>
                <a:r>
                  <a:rPr lang="tr-TR" sz="2400" dirty="0" smtClean="0"/>
                  <a:t>4-5</a:t>
                </a:r>
                <a:endParaRPr lang="tr-TR" sz="2400" dirty="0"/>
              </a:p>
              <a:p>
                <a:pPr marL="342900" indent="-342900">
                  <a:buAutoNum type="alphaLcPeriod"/>
                </a:pPr>
                <a:endParaRPr lang="tr-TR" dirty="0"/>
              </a:p>
            </p:txBody>
          </p:sp>
        </mc:Choice>
        <mc:Fallback xmlns="">
          <p:sp>
            <p:nvSpPr>
              <p:cNvPr id="10" name="Metin kutusu 9"/>
              <p:cNvSpPr txBox="1">
                <a:spLocks noRot="1" noChangeAspect="1" noMove="1" noResize="1" noEditPoints="1" noAdjustHandles="1" noChangeArrowheads="1" noChangeShapeType="1" noTextEdit="1"/>
              </p:cNvSpPr>
              <p:nvPr/>
            </p:nvSpPr>
            <p:spPr>
              <a:xfrm>
                <a:off x="6874843" y="983068"/>
                <a:ext cx="4309578" cy="2250231"/>
              </a:xfrm>
              <a:prstGeom prst="rect">
                <a:avLst/>
              </a:prstGeom>
              <a:blipFill rotWithShape="0">
                <a:blip r:embed="rId2"/>
                <a:stretch>
                  <a:fillRect l="-1823" r="-421"/>
                </a:stretch>
              </a:blipFill>
              <a:ln w="38100">
                <a:solidFill>
                  <a:schemeClr val="tx1"/>
                </a:solidFill>
              </a:ln>
            </p:spPr>
            <p:txBody>
              <a:bodyPr/>
              <a:lstStyle/>
              <a:p>
                <a:r>
                  <a:rPr lang="tr-TR">
                    <a:noFill/>
                  </a:rPr>
                  <a:t> </a:t>
                </a:r>
              </a:p>
            </p:txBody>
          </p:sp>
        </mc:Fallback>
      </mc:AlternateContent>
    </p:spTree>
    <p:extLst>
      <p:ext uri="{BB962C8B-B14F-4D97-AF65-F5344CB8AC3E}">
        <p14:creationId xmlns:p14="http://schemas.microsoft.com/office/powerpoint/2010/main" val="3863268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28625"/>
            <a:ext cx="10515600" cy="5748338"/>
          </a:xfrm>
        </p:spPr>
        <p:txBody>
          <a:bodyPr>
            <a:normAutofit/>
          </a:bodyPr>
          <a:lstStyle/>
          <a:p>
            <a:pPr>
              <a:lnSpc>
                <a:spcPct val="150000"/>
              </a:lnSpc>
            </a:pPr>
            <a:r>
              <a:rPr lang="tr-TR" sz="3200" dirty="0" smtClean="0"/>
              <a:t>«Öğretmenlik zor kazanılan bir statü olduğu için, bu statüyü kazanan kişiler nezdinde varılan son nokta son nokta olarak algılanır. Ancak statüyü elde ettikten sonra donanıma bir şey eklemeyen öğretmenler ancak öğretmenlik yapabilir, öğretmen olamazlar.»</a:t>
            </a:r>
          </a:p>
        </p:txBody>
      </p:sp>
      <p:sp>
        <p:nvSpPr>
          <p:cNvPr id="4" name="Footer Placeholder 3"/>
          <p:cNvSpPr>
            <a:spLocks noGrp="1"/>
          </p:cNvSpPr>
          <p:nvPr>
            <p:ph type="ftr" sz="quarter" idx="11"/>
          </p:nvPr>
        </p:nvSpPr>
        <p:spPr>
          <a:xfrm>
            <a:off x="2544044" y="5970441"/>
            <a:ext cx="9647955" cy="388054"/>
          </a:xfrm>
        </p:spPr>
        <p:txBody>
          <a:bodyPr/>
          <a:lstStyle/>
          <a:p>
            <a:pPr algn="r"/>
            <a:r>
              <a:rPr lang="tr-TR" dirty="0" err="1" smtClean="0"/>
              <a:t>Cüceloğlu</a:t>
            </a:r>
            <a:r>
              <a:rPr lang="tr-TR" dirty="0" smtClean="0"/>
              <a:t> ve Erdoğan, 2018, ss.183</a:t>
            </a:r>
            <a:endParaRPr lang="tr-TR" dirty="0"/>
          </a:p>
        </p:txBody>
      </p:sp>
    </p:spTree>
    <p:extLst>
      <p:ext uri="{BB962C8B-B14F-4D97-AF65-F5344CB8AC3E}">
        <p14:creationId xmlns:p14="http://schemas.microsoft.com/office/powerpoint/2010/main" val="3941645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145280" y="1634939"/>
            <a:ext cx="2804160" cy="461665"/>
          </a:xfrm>
          <a:prstGeom prst="rect">
            <a:avLst/>
          </a:prstGeom>
          <a:noFill/>
          <a:ln w="38100">
            <a:solidFill>
              <a:schemeClr val="tx1"/>
            </a:solidFill>
          </a:ln>
        </p:spPr>
        <p:txBody>
          <a:bodyPr wrap="square" rtlCol="0">
            <a:spAutoFit/>
          </a:bodyPr>
          <a:lstStyle/>
          <a:p>
            <a:r>
              <a:rPr lang="tr-TR" sz="2400" dirty="0" smtClean="0"/>
              <a:t>Madde Köküne Göre</a:t>
            </a:r>
            <a:endParaRPr lang="tr-TR" sz="2400" dirty="0"/>
          </a:p>
        </p:txBody>
      </p:sp>
      <p:sp>
        <p:nvSpPr>
          <p:cNvPr id="5" name="Metin kutusu 4"/>
          <p:cNvSpPr txBox="1"/>
          <p:nvPr/>
        </p:nvSpPr>
        <p:spPr>
          <a:xfrm>
            <a:off x="350520" y="2935486"/>
            <a:ext cx="2758440" cy="369332"/>
          </a:xfrm>
          <a:prstGeom prst="rect">
            <a:avLst/>
          </a:prstGeom>
          <a:noFill/>
          <a:ln w="38100">
            <a:solidFill>
              <a:schemeClr val="tx1"/>
            </a:solidFill>
          </a:ln>
        </p:spPr>
        <p:txBody>
          <a:bodyPr wrap="square" rtlCol="0">
            <a:spAutoFit/>
          </a:bodyPr>
          <a:lstStyle/>
          <a:p>
            <a:r>
              <a:rPr lang="tr-TR" dirty="0" smtClean="0"/>
              <a:t>Kökü Soru Kipinde Olanlar</a:t>
            </a:r>
            <a:endParaRPr lang="tr-TR" dirty="0"/>
          </a:p>
        </p:txBody>
      </p:sp>
      <p:sp>
        <p:nvSpPr>
          <p:cNvPr id="6" name="Metin kutusu 5"/>
          <p:cNvSpPr txBox="1"/>
          <p:nvPr/>
        </p:nvSpPr>
        <p:spPr>
          <a:xfrm>
            <a:off x="4274820" y="2917794"/>
            <a:ext cx="2560320" cy="369332"/>
          </a:xfrm>
          <a:prstGeom prst="rect">
            <a:avLst/>
          </a:prstGeom>
          <a:noFill/>
          <a:ln w="38100">
            <a:solidFill>
              <a:schemeClr val="tx1"/>
            </a:solidFill>
          </a:ln>
        </p:spPr>
        <p:txBody>
          <a:bodyPr wrap="square" rtlCol="0">
            <a:spAutoFit/>
          </a:bodyPr>
          <a:lstStyle/>
          <a:p>
            <a:r>
              <a:rPr lang="tr-TR" dirty="0" smtClean="0"/>
              <a:t>Kökü Eksik Cümle Olanlar</a:t>
            </a:r>
            <a:endParaRPr lang="tr-TR" dirty="0"/>
          </a:p>
        </p:txBody>
      </p:sp>
      <p:sp>
        <p:nvSpPr>
          <p:cNvPr id="7" name="Metin kutusu 6"/>
          <p:cNvSpPr txBox="1"/>
          <p:nvPr/>
        </p:nvSpPr>
        <p:spPr>
          <a:xfrm>
            <a:off x="7741920" y="2869332"/>
            <a:ext cx="2453640" cy="369332"/>
          </a:xfrm>
          <a:prstGeom prst="rect">
            <a:avLst/>
          </a:prstGeom>
          <a:noFill/>
          <a:ln w="38100">
            <a:solidFill>
              <a:schemeClr val="tx1"/>
            </a:solidFill>
          </a:ln>
        </p:spPr>
        <p:txBody>
          <a:bodyPr wrap="square" rtlCol="0">
            <a:spAutoFit/>
          </a:bodyPr>
          <a:lstStyle/>
          <a:p>
            <a:r>
              <a:rPr lang="tr-TR" dirty="0" smtClean="0"/>
              <a:t>Olumsuz Köklü Olanlar</a:t>
            </a:r>
            <a:endParaRPr lang="tr-TR" dirty="0"/>
          </a:p>
        </p:txBody>
      </p:sp>
      <p:cxnSp>
        <p:nvCxnSpPr>
          <p:cNvPr id="11" name="Düz Bağlayıcı 10"/>
          <p:cNvCxnSpPr>
            <a:stCxn id="5" idx="0"/>
            <a:endCxn id="4" idx="2"/>
          </p:cNvCxnSpPr>
          <p:nvPr/>
        </p:nvCxnSpPr>
        <p:spPr>
          <a:xfrm flipV="1">
            <a:off x="1729740" y="2096604"/>
            <a:ext cx="3817620" cy="8388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a:endCxn id="4" idx="2"/>
          </p:cNvCxnSpPr>
          <p:nvPr/>
        </p:nvCxnSpPr>
        <p:spPr>
          <a:xfrm flipH="1" flipV="1">
            <a:off x="5547360" y="2096604"/>
            <a:ext cx="3421380" cy="7749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Düz Bağlayıcı 13"/>
          <p:cNvCxnSpPr>
            <a:endCxn id="4" idx="2"/>
          </p:cNvCxnSpPr>
          <p:nvPr/>
        </p:nvCxnSpPr>
        <p:spPr>
          <a:xfrm flipV="1">
            <a:off x="5334000" y="2096604"/>
            <a:ext cx="213360" cy="8211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305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365682" y="439727"/>
            <a:ext cx="4476261" cy="6019800"/>
          </a:xfrm>
          <a:prstGeom prst="rect">
            <a:avLst/>
          </a:prstGeom>
          <a:ln w="38100">
            <a:solidFill>
              <a:schemeClr val="tx1"/>
            </a:solidFill>
          </a:ln>
        </p:spPr>
      </p:pic>
      <p:sp>
        <p:nvSpPr>
          <p:cNvPr id="5" name="Metin kutusu 4"/>
          <p:cNvSpPr txBox="1"/>
          <p:nvPr/>
        </p:nvSpPr>
        <p:spPr>
          <a:xfrm>
            <a:off x="7792402" y="0"/>
            <a:ext cx="3085973" cy="461665"/>
          </a:xfrm>
          <a:prstGeom prst="rect">
            <a:avLst/>
          </a:prstGeom>
          <a:noFill/>
        </p:spPr>
        <p:txBody>
          <a:bodyPr wrap="none" rtlCol="0">
            <a:spAutoFit/>
          </a:bodyPr>
          <a:lstStyle/>
          <a:p>
            <a:r>
              <a:rPr lang="tr-TR" sz="2400" b="1" dirty="0" smtClean="0"/>
              <a:t>Olumsuz Köklü Olanlar</a:t>
            </a:r>
            <a:endParaRPr lang="tr-TR" sz="2400" b="1" dirty="0"/>
          </a:p>
        </p:txBody>
      </p:sp>
      <p:sp>
        <p:nvSpPr>
          <p:cNvPr id="6" name="Dikdörtgen 5"/>
          <p:cNvSpPr/>
          <p:nvPr/>
        </p:nvSpPr>
        <p:spPr>
          <a:xfrm>
            <a:off x="883920" y="6505693"/>
            <a:ext cx="11734800" cy="369332"/>
          </a:xfrm>
          <a:prstGeom prst="rect">
            <a:avLst/>
          </a:prstGeom>
        </p:spPr>
        <p:txBody>
          <a:bodyPr wrap="square">
            <a:spAutoFit/>
          </a:bodyPr>
          <a:lstStyle/>
          <a:p>
            <a:r>
              <a:rPr lang="tr-TR" dirty="0">
                <a:hlinkClick r:id="rId3"/>
              </a:rPr>
              <a:t>https://dokuman.osym.gov.tr/pdfdokuman/2018/ALESILKBAHAR/InternetKitapcigi08052018.pdf</a:t>
            </a:r>
            <a:endParaRPr lang="tr-TR" dirty="0"/>
          </a:p>
        </p:txBody>
      </p:sp>
      <p:pic>
        <p:nvPicPr>
          <p:cNvPr id="7" name="Resim 6"/>
          <p:cNvPicPr>
            <a:picLocks noChangeAspect="1"/>
          </p:cNvPicPr>
          <p:nvPr/>
        </p:nvPicPr>
        <p:blipFill>
          <a:blip r:embed="rId4"/>
          <a:stretch>
            <a:fillRect/>
          </a:stretch>
        </p:blipFill>
        <p:spPr>
          <a:xfrm>
            <a:off x="624840" y="716725"/>
            <a:ext cx="4121468" cy="2701698"/>
          </a:xfrm>
          <a:prstGeom prst="rect">
            <a:avLst/>
          </a:prstGeom>
          <a:ln w="38100">
            <a:solidFill>
              <a:schemeClr val="tx1"/>
            </a:solidFill>
          </a:ln>
        </p:spPr>
      </p:pic>
      <p:sp>
        <p:nvSpPr>
          <p:cNvPr id="8" name="Metin kutusu 7"/>
          <p:cNvSpPr txBox="1"/>
          <p:nvPr/>
        </p:nvSpPr>
        <p:spPr>
          <a:xfrm>
            <a:off x="883920" y="208894"/>
            <a:ext cx="3509166" cy="461665"/>
          </a:xfrm>
          <a:prstGeom prst="rect">
            <a:avLst/>
          </a:prstGeom>
          <a:noFill/>
        </p:spPr>
        <p:txBody>
          <a:bodyPr wrap="none" rtlCol="0">
            <a:spAutoFit/>
          </a:bodyPr>
          <a:lstStyle/>
          <a:p>
            <a:r>
              <a:rPr lang="tr-TR" sz="2400" b="1" dirty="0" smtClean="0"/>
              <a:t>Kökü Soru Tipinde Olanlar</a:t>
            </a:r>
            <a:endParaRPr lang="tr-TR" sz="2400" b="1" dirty="0"/>
          </a:p>
        </p:txBody>
      </p:sp>
      <p:pic>
        <p:nvPicPr>
          <p:cNvPr id="9" name="Resim 8"/>
          <p:cNvPicPr>
            <a:picLocks noChangeAspect="1"/>
          </p:cNvPicPr>
          <p:nvPr/>
        </p:nvPicPr>
        <p:blipFill>
          <a:blip r:embed="rId5"/>
          <a:stretch>
            <a:fillRect/>
          </a:stretch>
        </p:blipFill>
        <p:spPr>
          <a:xfrm>
            <a:off x="624841" y="3628354"/>
            <a:ext cx="4121468" cy="2615284"/>
          </a:xfrm>
          <a:prstGeom prst="rect">
            <a:avLst/>
          </a:prstGeom>
          <a:ln w="38100">
            <a:solidFill>
              <a:schemeClr val="tx1"/>
            </a:solidFill>
          </a:ln>
        </p:spPr>
      </p:pic>
    </p:spTree>
    <p:extLst>
      <p:ext uri="{BB962C8B-B14F-4D97-AF65-F5344CB8AC3E}">
        <p14:creationId xmlns:p14="http://schemas.microsoft.com/office/powerpoint/2010/main" val="3428186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398520" y="670559"/>
            <a:ext cx="4267200" cy="4958080"/>
          </a:xfrm>
          <a:prstGeom prst="rect">
            <a:avLst/>
          </a:prstGeom>
          <a:ln w="38100">
            <a:solidFill>
              <a:schemeClr val="tx1"/>
            </a:solidFill>
          </a:ln>
        </p:spPr>
      </p:pic>
      <p:sp>
        <p:nvSpPr>
          <p:cNvPr id="5" name="Metin kutusu 4"/>
          <p:cNvSpPr txBox="1"/>
          <p:nvPr/>
        </p:nvSpPr>
        <p:spPr>
          <a:xfrm>
            <a:off x="3398520" y="208894"/>
            <a:ext cx="3421642" cy="461665"/>
          </a:xfrm>
          <a:prstGeom prst="rect">
            <a:avLst/>
          </a:prstGeom>
          <a:noFill/>
        </p:spPr>
        <p:txBody>
          <a:bodyPr wrap="none" rtlCol="0">
            <a:spAutoFit/>
          </a:bodyPr>
          <a:lstStyle/>
          <a:p>
            <a:r>
              <a:rPr lang="tr-TR" sz="2400" b="1" dirty="0" smtClean="0"/>
              <a:t>Kökü Eksik Cümle Olanlar</a:t>
            </a:r>
            <a:endParaRPr lang="tr-TR" sz="2400" b="1" dirty="0"/>
          </a:p>
        </p:txBody>
      </p:sp>
      <p:sp>
        <p:nvSpPr>
          <p:cNvPr id="6" name="Dikdörtgen 5"/>
          <p:cNvSpPr/>
          <p:nvPr/>
        </p:nvSpPr>
        <p:spPr>
          <a:xfrm>
            <a:off x="1188720" y="6100463"/>
            <a:ext cx="9585960" cy="369332"/>
          </a:xfrm>
          <a:prstGeom prst="rect">
            <a:avLst/>
          </a:prstGeom>
        </p:spPr>
        <p:txBody>
          <a:bodyPr wrap="square">
            <a:spAutoFit/>
          </a:bodyPr>
          <a:lstStyle/>
          <a:p>
            <a:r>
              <a:rPr lang="tr-TR" dirty="0">
                <a:hlinkClick r:id="rId3"/>
              </a:rPr>
              <a:t>https://dokuman.osym.gov.tr/pdfdokuman/2018/ALESSONBAHAR/internetkitapcik_20112018.pdf</a:t>
            </a:r>
            <a:endParaRPr lang="tr-TR" dirty="0"/>
          </a:p>
        </p:txBody>
      </p:sp>
      <p:pic>
        <p:nvPicPr>
          <p:cNvPr id="7" name="Resim 6"/>
          <p:cNvPicPr>
            <a:picLocks noChangeAspect="1"/>
          </p:cNvPicPr>
          <p:nvPr/>
        </p:nvPicPr>
        <p:blipFill>
          <a:blip r:embed="rId4"/>
          <a:stretch>
            <a:fillRect/>
          </a:stretch>
        </p:blipFill>
        <p:spPr>
          <a:xfrm>
            <a:off x="-37838" y="0"/>
            <a:ext cx="3200400" cy="619125"/>
          </a:xfrm>
          <a:prstGeom prst="rect">
            <a:avLst/>
          </a:prstGeom>
        </p:spPr>
      </p:pic>
    </p:spTree>
    <p:extLst>
      <p:ext uri="{BB962C8B-B14F-4D97-AF65-F5344CB8AC3E}">
        <p14:creationId xmlns:p14="http://schemas.microsoft.com/office/powerpoint/2010/main" val="3008895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9172" y="1128939"/>
            <a:ext cx="10515600" cy="4351338"/>
          </a:xfrm>
        </p:spPr>
        <p:txBody>
          <a:bodyPr>
            <a:normAutofit/>
          </a:bodyPr>
          <a:lstStyle/>
          <a:p>
            <a:r>
              <a:rPr lang="tr-TR" dirty="0" smtClean="0"/>
              <a:t>Gerçek Senaryolu Kök</a:t>
            </a:r>
          </a:p>
          <a:p>
            <a:r>
              <a:rPr lang="tr-TR" dirty="0" err="1" smtClean="0"/>
              <a:t>Positif</a:t>
            </a:r>
            <a:r>
              <a:rPr lang="tr-TR" dirty="0" smtClean="0"/>
              <a:t> ifadeli soru</a:t>
            </a:r>
          </a:p>
          <a:p>
            <a:r>
              <a:rPr lang="tr-TR" dirty="0" smtClean="0"/>
              <a:t>Negatif İfadeli </a:t>
            </a:r>
            <a:r>
              <a:rPr lang="tr-TR" dirty="0" smtClean="0"/>
              <a:t>soru</a:t>
            </a:r>
            <a:endParaRPr lang="tr-TR" dirty="0" smtClean="0"/>
          </a:p>
          <a:p>
            <a:r>
              <a:rPr lang="tr-TR" dirty="0" smtClean="0"/>
              <a:t>Birleşik yanıt gerektiren soru türü (</a:t>
            </a:r>
            <a:r>
              <a:rPr lang="tr-TR" dirty="0" err="1" smtClean="0"/>
              <a:t>Complex</a:t>
            </a:r>
            <a:r>
              <a:rPr lang="tr-TR" dirty="0" smtClean="0"/>
              <a:t> </a:t>
            </a:r>
            <a:r>
              <a:rPr lang="tr-TR" dirty="0" err="1" smtClean="0"/>
              <a:t>Multiple</a:t>
            </a:r>
            <a:r>
              <a:rPr lang="tr-TR" dirty="0" smtClean="0"/>
              <a:t> </a:t>
            </a:r>
            <a:r>
              <a:rPr lang="tr-TR" dirty="0" err="1" smtClean="0"/>
              <a:t>Choice</a:t>
            </a:r>
            <a:r>
              <a:rPr lang="tr-TR" dirty="0" smtClean="0"/>
              <a:t> </a:t>
            </a:r>
            <a:r>
              <a:rPr lang="tr-TR" dirty="0" err="1" smtClean="0"/>
              <a:t>Item</a:t>
            </a:r>
            <a:r>
              <a:rPr lang="tr-TR" dirty="0" smtClean="0"/>
              <a:t>) ?</a:t>
            </a:r>
          </a:p>
          <a:p>
            <a:r>
              <a:rPr lang="tr-TR" dirty="0" smtClean="0"/>
              <a:t>Kuvvetli Çeldiriciler</a:t>
            </a:r>
          </a:p>
          <a:p>
            <a:r>
              <a:rPr lang="tr-TR" altLang="en-US" dirty="0">
                <a:latin typeface="Calibri (Gövde)"/>
                <a:cs typeface="Times New Roman" panose="02020603050405020304" pitchFamily="18" charset="0"/>
              </a:rPr>
              <a:t>Seçenekler birbirine uyumlu olmalı yani olası yanlışlıklar </a:t>
            </a:r>
            <a:r>
              <a:rPr lang="tr-TR" altLang="en-US" dirty="0" smtClean="0">
                <a:latin typeface="Calibri (Gövde)"/>
                <a:cs typeface="Times New Roman" panose="02020603050405020304" pitchFamily="18" charset="0"/>
              </a:rPr>
              <a:t>düşünülmeli</a:t>
            </a:r>
            <a:endParaRPr lang="tr-TR" altLang="en-US" dirty="0">
              <a:latin typeface="Calibri (Gövde)"/>
              <a:cs typeface="Times New Roman" panose="02020603050405020304" pitchFamily="18" charset="0"/>
            </a:endParaRPr>
          </a:p>
          <a:p>
            <a:r>
              <a:rPr lang="tr-TR" altLang="en-US" dirty="0">
                <a:latin typeface="Calibri (Gövde)"/>
                <a:cs typeface="Times New Roman" panose="02020603050405020304" pitchFamily="18" charset="0"/>
              </a:rPr>
              <a:t>Sorunun kökü anlaşılır ve kısa olmalı</a:t>
            </a:r>
          </a:p>
          <a:p>
            <a:endParaRPr lang="tr-TR" dirty="0"/>
          </a:p>
        </p:txBody>
      </p:sp>
      <p:sp>
        <p:nvSpPr>
          <p:cNvPr id="5" name="Rectangle 1"/>
          <p:cNvSpPr/>
          <p:nvPr/>
        </p:nvSpPr>
        <p:spPr>
          <a:xfrm>
            <a:off x="357116" y="5266279"/>
            <a:ext cx="11477767" cy="923330"/>
          </a:xfrm>
          <a:prstGeom prst="rect">
            <a:avLst/>
          </a:prstGeom>
        </p:spPr>
        <p:txBody>
          <a:bodyPr wrap="square">
            <a:spAutoFit/>
          </a:bodyPr>
          <a:lstStyle/>
          <a:p>
            <a:r>
              <a:rPr lang="en-US" dirty="0" err="1" smtClean="0">
                <a:solidFill>
                  <a:srgbClr val="222222"/>
                </a:solidFill>
                <a:latin typeface="Arial" panose="020B0604020202020204" pitchFamily="34" charset="0"/>
              </a:rPr>
              <a:t>Haladyna</a:t>
            </a:r>
            <a:r>
              <a:rPr lang="en-US" dirty="0" smtClean="0">
                <a:solidFill>
                  <a:srgbClr val="222222"/>
                </a:solidFill>
                <a:latin typeface="Arial" panose="020B0604020202020204" pitchFamily="34" charset="0"/>
              </a:rPr>
              <a:t>, T. M., Downing, S. M., &amp; Rodriguez, M. C. (2002). A review of multiple-choice item-writing guidelines for classroom assessment. </a:t>
            </a:r>
            <a:r>
              <a:rPr lang="en-US" i="1" dirty="0" smtClean="0">
                <a:solidFill>
                  <a:srgbClr val="222222"/>
                </a:solidFill>
                <a:latin typeface="Arial" panose="020B0604020202020204" pitchFamily="34" charset="0"/>
              </a:rPr>
              <a:t>Applied measurement in education</a:t>
            </a:r>
            <a:r>
              <a:rPr lang="en-US" dirty="0" smtClean="0">
                <a:solidFill>
                  <a:srgbClr val="222222"/>
                </a:solidFill>
                <a:latin typeface="Arial" panose="020B0604020202020204" pitchFamily="34" charset="0"/>
              </a:rPr>
              <a:t>, </a:t>
            </a:r>
            <a:r>
              <a:rPr lang="en-US" i="1" dirty="0" smtClean="0">
                <a:solidFill>
                  <a:srgbClr val="222222"/>
                </a:solidFill>
                <a:latin typeface="Arial" panose="020B0604020202020204" pitchFamily="34" charset="0"/>
              </a:rPr>
              <a:t>15</a:t>
            </a:r>
            <a:r>
              <a:rPr lang="en-US" dirty="0" smtClean="0">
                <a:solidFill>
                  <a:srgbClr val="222222"/>
                </a:solidFill>
                <a:latin typeface="Arial" panose="020B0604020202020204" pitchFamily="34" charset="0"/>
              </a:rPr>
              <a:t>(3), 309-333.</a:t>
            </a:r>
            <a:endParaRPr lang="tr-TR" dirty="0" smtClean="0">
              <a:solidFill>
                <a:srgbClr val="222222"/>
              </a:solidFill>
              <a:latin typeface="Arial" panose="020B0604020202020204" pitchFamily="34" charset="0"/>
            </a:endParaRPr>
          </a:p>
          <a:p>
            <a:endParaRPr lang="en-US" dirty="0"/>
          </a:p>
        </p:txBody>
      </p:sp>
      <p:sp>
        <p:nvSpPr>
          <p:cNvPr id="7" name="Dikdörtgen 6"/>
          <p:cNvSpPr/>
          <p:nvPr/>
        </p:nvSpPr>
        <p:spPr>
          <a:xfrm>
            <a:off x="357116" y="6004943"/>
            <a:ext cx="3683188" cy="369332"/>
          </a:xfrm>
          <a:prstGeom prst="rect">
            <a:avLst/>
          </a:prstGeom>
        </p:spPr>
        <p:txBody>
          <a:bodyPr wrap="none">
            <a:spAutoFit/>
          </a:bodyPr>
          <a:lstStyle/>
          <a:p>
            <a:r>
              <a:rPr lang="tr-TR" dirty="0">
                <a:hlinkClick r:id="rId2"/>
              </a:rPr>
              <a:t>https://www.nbme.org/publications/</a:t>
            </a:r>
            <a:endParaRPr lang="tr-TR" dirty="0"/>
          </a:p>
        </p:txBody>
      </p:sp>
      <p:sp>
        <p:nvSpPr>
          <p:cNvPr id="8" name="Dikdörtgen 7"/>
          <p:cNvSpPr/>
          <p:nvPr/>
        </p:nvSpPr>
        <p:spPr>
          <a:xfrm>
            <a:off x="357116" y="6218941"/>
            <a:ext cx="5335115" cy="369332"/>
          </a:xfrm>
          <a:prstGeom prst="rect">
            <a:avLst/>
          </a:prstGeom>
        </p:spPr>
        <p:txBody>
          <a:bodyPr wrap="none">
            <a:spAutoFit/>
          </a:bodyPr>
          <a:lstStyle/>
          <a:p>
            <a:r>
              <a:rPr lang="tr-TR" dirty="0">
                <a:hlinkClick r:id="rId3"/>
              </a:rPr>
              <a:t>https://www.nbme.org/downloadrequest/default.aspx</a:t>
            </a:r>
            <a:endParaRPr lang="tr-TR" dirty="0"/>
          </a:p>
        </p:txBody>
      </p:sp>
    </p:spTree>
    <p:extLst>
      <p:ext uri="{BB962C8B-B14F-4D97-AF65-F5344CB8AC3E}">
        <p14:creationId xmlns:p14="http://schemas.microsoft.com/office/powerpoint/2010/main" val="15330093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Etkinlikler </a:t>
            </a:r>
            <a:endParaRPr lang="tr-TR" dirty="0"/>
          </a:p>
        </p:txBody>
      </p:sp>
      <p:sp>
        <p:nvSpPr>
          <p:cNvPr id="3" name="İçerik Yer Tutucusu 2"/>
          <p:cNvSpPr>
            <a:spLocks noGrp="1"/>
          </p:cNvSpPr>
          <p:nvPr>
            <p:ph idx="1"/>
          </p:nvPr>
        </p:nvSpPr>
        <p:spPr>
          <a:xfrm>
            <a:off x="185738" y="1825625"/>
            <a:ext cx="12006261" cy="4351338"/>
          </a:xfrm>
        </p:spPr>
        <p:txBody>
          <a:bodyPr/>
          <a:lstStyle/>
          <a:p>
            <a:pPr marL="571500" indent="-571500">
              <a:lnSpc>
                <a:spcPct val="200000"/>
              </a:lnSpc>
              <a:buFont typeface="+mj-lt"/>
              <a:buAutoNum type="romanUcPeriod"/>
            </a:pPr>
            <a:r>
              <a:rPr lang="tr-TR" dirty="0" smtClean="0"/>
              <a:t>Sınıf içi kullanılan çoktan </a:t>
            </a:r>
            <a:r>
              <a:rPr lang="tr-TR" dirty="0" smtClean="0"/>
              <a:t>seçmeli soru yapısının incelenmesi.</a:t>
            </a:r>
          </a:p>
          <a:p>
            <a:pPr marL="571500" indent="-571500">
              <a:lnSpc>
                <a:spcPct val="200000"/>
              </a:lnSpc>
              <a:buFont typeface="+mj-lt"/>
              <a:buAutoNum type="romanUcPeriod"/>
            </a:pPr>
            <a:r>
              <a:rPr lang="tr-TR" dirty="0"/>
              <a:t>Sınıf içi kullanılan </a:t>
            </a:r>
            <a:r>
              <a:rPr lang="tr-TR" dirty="0" smtClean="0"/>
              <a:t>çoktan </a:t>
            </a:r>
            <a:r>
              <a:rPr lang="tr-TR" dirty="0"/>
              <a:t>seçmeli sorularda «soru yazım ilkelerini» </a:t>
            </a:r>
            <a:r>
              <a:rPr lang="tr-TR" dirty="0" smtClean="0"/>
              <a:t>inceleme.</a:t>
            </a:r>
          </a:p>
          <a:p>
            <a:pPr marL="571500" indent="-571500">
              <a:lnSpc>
                <a:spcPct val="200000"/>
              </a:lnSpc>
              <a:buFont typeface="+mj-lt"/>
              <a:buAutoNum type="romanUcPeriod"/>
            </a:pPr>
            <a:r>
              <a:rPr lang="tr-TR" dirty="0"/>
              <a:t>Kazanım, taksonomi, soru yazım ilkelerini kullanarak test oluşturmaya başlama</a:t>
            </a:r>
          </a:p>
          <a:p>
            <a:endParaRPr lang="tr-TR" dirty="0" smtClean="0"/>
          </a:p>
          <a:p>
            <a:endParaRPr lang="tr-TR" dirty="0"/>
          </a:p>
          <a:p>
            <a:endParaRPr lang="tr-TR" dirty="0" smtClean="0"/>
          </a:p>
          <a:p>
            <a:pPr marL="0" indent="0">
              <a:buNone/>
            </a:pPr>
            <a:endParaRPr lang="tr-TR" dirty="0"/>
          </a:p>
        </p:txBody>
      </p:sp>
    </p:spTree>
    <p:extLst>
      <p:ext uri="{BB962C8B-B14F-4D97-AF65-F5344CB8AC3E}">
        <p14:creationId xmlns:p14="http://schemas.microsoft.com/office/powerpoint/2010/main" val="3942097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10515600" cy="3414032"/>
          </a:xfrm>
        </p:spPr>
        <p:txBody>
          <a:bodyPr>
            <a:noAutofit/>
          </a:bodyPr>
          <a:lstStyle/>
          <a:p>
            <a:pPr>
              <a:lnSpc>
                <a:spcPct val="270000"/>
              </a:lnSpc>
            </a:pPr>
            <a:r>
              <a:rPr lang="tr-TR" sz="4000" dirty="0" smtClean="0"/>
              <a:t>Ege Üniversitesi Notu</a:t>
            </a:r>
          </a:p>
          <a:p>
            <a:pPr>
              <a:lnSpc>
                <a:spcPct val="270000"/>
              </a:lnSpc>
            </a:pPr>
            <a:r>
              <a:rPr lang="tr-TR" sz="4000" dirty="0" smtClean="0"/>
              <a:t>Gold </a:t>
            </a:r>
            <a:r>
              <a:rPr lang="tr-TR" sz="4000" dirty="0" err="1" smtClean="0"/>
              <a:t>Book</a:t>
            </a:r>
            <a:r>
              <a:rPr lang="tr-TR" sz="4000" dirty="0" smtClean="0"/>
              <a:t> </a:t>
            </a:r>
            <a:r>
              <a:rPr lang="tr-TR" sz="2000" dirty="0">
                <a:hlinkClick r:id="rId3"/>
              </a:rPr>
              <a:t>https://</a:t>
            </a:r>
            <a:r>
              <a:rPr lang="tr-TR" sz="2000" dirty="0" smtClean="0">
                <a:hlinkClick r:id="rId3"/>
              </a:rPr>
              <a:t>www.nbme.org/downloadrequest/default.aspx</a:t>
            </a:r>
            <a:endParaRPr lang="tr-TR" sz="2000" dirty="0" smtClean="0"/>
          </a:p>
        </p:txBody>
      </p:sp>
    </p:spTree>
    <p:extLst>
      <p:ext uri="{BB962C8B-B14F-4D97-AF65-F5344CB8AC3E}">
        <p14:creationId xmlns:p14="http://schemas.microsoft.com/office/powerpoint/2010/main" val="22760896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009775" y="685800"/>
            <a:ext cx="8172450" cy="5486400"/>
          </a:xfrm>
          <a:prstGeom prst="rect">
            <a:avLst/>
          </a:prstGeom>
        </p:spPr>
      </p:pic>
    </p:spTree>
    <p:extLst>
      <p:ext uri="{BB962C8B-B14F-4D97-AF65-F5344CB8AC3E}">
        <p14:creationId xmlns:p14="http://schemas.microsoft.com/office/powerpoint/2010/main" val="25313443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1076" y="2028825"/>
            <a:ext cx="10515600" cy="1325563"/>
          </a:xfrm>
        </p:spPr>
        <p:txBody>
          <a:bodyPr/>
          <a:lstStyle/>
          <a:p>
            <a:r>
              <a:rPr lang="tr-TR" b="1" dirty="0" smtClean="0"/>
              <a:t>Üniversite </a:t>
            </a:r>
            <a:r>
              <a:rPr lang="tr-TR" b="1" dirty="0" smtClean="0"/>
              <a:t>Akreditasyon Rapor </a:t>
            </a:r>
            <a:r>
              <a:rPr lang="tr-TR" b="1" dirty="0" smtClean="0"/>
              <a:t>Örnekleri</a:t>
            </a:r>
            <a:endParaRPr lang="tr-TR" b="1" dirty="0"/>
          </a:p>
        </p:txBody>
      </p:sp>
      <p:sp>
        <p:nvSpPr>
          <p:cNvPr id="6" name="Dikdörtgen 5"/>
          <p:cNvSpPr/>
          <p:nvPr/>
        </p:nvSpPr>
        <p:spPr>
          <a:xfrm>
            <a:off x="3110006" y="4829175"/>
            <a:ext cx="6257739" cy="461665"/>
          </a:xfrm>
          <a:prstGeom prst="rect">
            <a:avLst/>
          </a:prstGeom>
        </p:spPr>
        <p:txBody>
          <a:bodyPr wrap="none">
            <a:spAutoFit/>
          </a:bodyPr>
          <a:lstStyle/>
          <a:p>
            <a:r>
              <a:rPr lang="tr-TR" sz="2400" dirty="0">
                <a:hlinkClick r:id="rId2"/>
              </a:rPr>
              <a:t>http://tepdad.org.tr/akredite-egitim-programlari</a:t>
            </a:r>
            <a:endParaRPr lang="tr-TR" sz="2400" dirty="0"/>
          </a:p>
        </p:txBody>
      </p:sp>
      <p:sp>
        <p:nvSpPr>
          <p:cNvPr id="7" name="Dikdörtgen 6"/>
          <p:cNvSpPr/>
          <p:nvPr/>
        </p:nvSpPr>
        <p:spPr>
          <a:xfrm>
            <a:off x="3439583" y="5501759"/>
            <a:ext cx="5598584" cy="369332"/>
          </a:xfrm>
          <a:prstGeom prst="rect">
            <a:avLst/>
          </a:prstGeom>
        </p:spPr>
        <p:txBody>
          <a:bodyPr wrap="none">
            <a:spAutoFit/>
          </a:bodyPr>
          <a:lstStyle/>
          <a:p>
            <a:r>
              <a:rPr lang="tr-TR" dirty="0">
                <a:hlinkClick r:id="rId3"/>
              </a:rPr>
              <a:t>http://tepdad.org.tr/akreditasyon-surecindeki-programlar</a:t>
            </a:r>
            <a:endParaRPr lang="tr-TR" dirty="0"/>
          </a:p>
        </p:txBody>
      </p:sp>
    </p:spTree>
    <p:extLst>
      <p:ext uri="{BB962C8B-B14F-4D97-AF65-F5344CB8AC3E}">
        <p14:creationId xmlns:p14="http://schemas.microsoft.com/office/powerpoint/2010/main" val="2680990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285750" y="0"/>
            <a:ext cx="8347348" cy="2217876"/>
          </a:xfrm>
          <a:prstGeom prst="rect">
            <a:avLst/>
          </a:prstGeom>
        </p:spPr>
      </p:pic>
      <p:pic>
        <p:nvPicPr>
          <p:cNvPr id="7" name="Resim 6"/>
          <p:cNvPicPr>
            <a:picLocks noChangeAspect="1"/>
          </p:cNvPicPr>
          <p:nvPr/>
        </p:nvPicPr>
        <p:blipFill>
          <a:blip r:embed="rId3"/>
          <a:stretch>
            <a:fillRect/>
          </a:stretch>
        </p:blipFill>
        <p:spPr>
          <a:xfrm>
            <a:off x="452437" y="2200275"/>
            <a:ext cx="8827295" cy="4305998"/>
          </a:xfrm>
          <a:prstGeom prst="rect">
            <a:avLst/>
          </a:prstGeom>
        </p:spPr>
      </p:pic>
      <p:sp>
        <p:nvSpPr>
          <p:cNvPr id="12" name="Yuvarlatılmış Dikdörtgen 11"/>
          <p:cNvSpPr/>
          <p:nvPr/>
        </p:nvSpPr>
        <p:spPr>
          <a:xfrm>
            <a:off x="1057274" y="3486150"/>
            <a:ext cx="8222457" cy="1100138"/>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Yuvarlatılmış Dikdörtgen 12"/>
          <p:cNvSpPr/>
          <p:nvPr/>
        </p:nvSpPr>
        <p:spPr>
          <a:xfrm>
            <a:off x="410642" y="2150344"/>
            <a:ext cx="4318522" cy="278531"/>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p:cNvSpPr txBox="1"/>
          <p:nvPr/>
        </p:nvSpPr>
        <p:spPr>
          <a:xfrm rot="3244574">
            <a:off x="9469544" y="2428875"/>
            <a:ext cx="2273699" cy="461665"/>
          </a:xfrm>
          <a:prstGeom prst="rect">
            <a:avLst/>
          </a:prstGeom>
          <a:noFill/>
        </p:spPr>
        <p:txBody>
          <a:bodyPr wrap="none" rtlCol="0">
            <a:spAutoFit/>
          </a:bodyPr>
          <a:lstStyle/>
          <a:p>
            <a:r>
              <a:rPr lang="tr-TR" sz="2400" b="1" dirty="0" smtClean="0"/>
              <a:t>ÇUKUROVA ÜNİ.</a:t>
            </a:r>
            <a:endParaRPr lang="tr-TR" sz="2400" b="1" dirty="0"/>
          </a:p>
        </p:txBody>
      </p:sp>
      <p:sp>
        <p:nvSpPr>
          <p:cNvPr id="15" name="Yuvarlatılmış Dikdörtgen 14"/>
          <p:cNvSpPr/>
          <p:nvPr/>
        </p:nvSpPr>
        <p:spPr>
          <a:xfrm>
            <a:off x="7247993" y="4826755"/>
            <a:ext cx="2510372" cy="39140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96853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00048" y="247649"/>
            <a:ext cx="8456761" cy="3990975"/>
          </a:xfrm>
          <a:prstGeom prst="rect">
            <a:avLst/>
          </a:prstGeom>
        </p:spPr>
      </p:pic>
      <p:pic>
        <p:nvPicPr>
          <p:cNvPr id="5" name="Resim 4"/>
          <p:cNvPicPr>
            <a:picLocks noChangeAspect="1"/>
          </p:cNvPicPr>
          <p:nvPr/>
        </p:nvPicPr>
        <p:blipFill>
          <a:blip r:embed="rId3"/>
          <a:stretch>
            <a:fillRect/>
          </a:stretch>
        </p:blipFill>
        <p:spPr>
          <a:xfrm>
            <a:off x="557211" y="4238624"/>
            <a:ext cx="8392695" cy="2619376"/>
          </a:xfrm>
          <a:prstGeom prst="rect">
            <a:avLst/>
          </a:prstGeom>
        </p:spPr>
      </p:pic>
      <p:sp>
        <p:nvSpPr>
          <p:cNvPr id="6" name="Yuvarlatılmış Dikdörtgen 5"/>
          <p:cNvSpPr/>
          <p:nvPr/>
        </p:nvSpPr>
        <p:spPr>
          <a:xfrm>
            <a:off x="2890306" y="4755318"/>
            <a:ext cx="2510372" cy="39140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6"/>
          <p:cNvSpPr/>
          <p:nvPr/>
        </p:nvSpPr>
        <p:spPr>
          <a:xfrm>
            <a:off x="3176055" y="5087157"/>
            <a:ext cx="5680753" cy="39140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2761718" y="5941337"/>
            <a:ext cx="6095090" cy="39140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p:nvSpPr>
        <p:spPr>
          <a:xfrm rot="3244574">
            <a:off x="9646035" y="2428875"/>
            <a:ext cx="1920719" cy="461665"/>
          </a:xfrm>
          <a:prstGeom prst="rect">
            <a:avLst/>
          </a:prstGeom>
          <a:noFill/>
        </p:spPr>
        <p:txBody>
          <a:bodyPr wrap="none" rtlCol="0">
            <a:spAutoFit/>
          </a:bodyPr>
          <a:lstStyle/>
          <a:p>
            <a:r>
              <a:rPr lang="tr-TR" sz="2400" b="1" dirty="0" smtClean="0"/>
              <a:t>ANKARA ÜNİ.</a:t>
            </a:r>
            <a:endParaRPr lang="tr-TR" sz="2400" b="1" dirty="0"/>
          </a:p>
        </p:txBody>
      </p:sp>
    </p:spTree>
    <p:extLst>
      <p:ext uri="{BB962C8B-B14F-4D97-AF65-F5344CB8AC3E}">
        <p14:creationId xmlns:p14="http://schemas.microsoft.com/office/powerpoint/2010/main" val="43200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8341" y="1"/>
            <a:ext cx="9144000" cy="1105468"/>
          </a:xfrm>
        </p:spPr>
        <p:txBody>
          <a:bodyPr>
            <a:normAutofit/>
          </a:bodyPr>
          <a:lstStyle/>
          <a:p>
            <a:r>
              <a:rPr lang="tr-TR" sz="4800" b="1" dirty="0" smtClean="0">
                <a:solidFill>
                  <a:schemeClr val="accent1">
                    <a:lumMod val="75000"/>
                  </a:schemeClr>
                </a:solidFill>
              </a:rPr>
              <a:t>Genel Bakış</a:t>
            </a:r>
            <a:endParaRPr lang="en-US" sz="4800" b="1" dirty="0">
              <a:solidFill>
                <a:schemeClr val="accent1">
                  <a:lumMod val="75000"/>
                </a:schemeClr>
              </a:solidFill>
            </a:endParaRPr>
          </a:p>
        </p:txBody>
      </p:sp>
      <p:sp>
        <p:nvSpPr>
          <p:cNvPr id="3" name="Subtitle 2"/>
          <p:cNvSpPr>
            <a:spLocks noGrp="1"/>
          </p:cNvSpPr>
          <p:nvPr>
            <p:ph type="subTitle" idx="1"/>
          </p:nvPr>
        </p:nvSpPr>
        <p:spPr>
          <a:xfrm>
            <a:off x="322995" y="1105469"/>
            <a:ext cx="9144000" cy="4300016"/>
          </a:xfrm>
        </p:spPr>
        <p:txBody>
          <a:bodyPr>
            <a:noAutofit/>
          </a:bodyPr>
          <a:lstStyle/>
          <a:p>
            <a:pPr marL="342900" indent="-342900" algn="l">
              <a:lnSpc>
                <a:spcPct val="100000"/>
              </a:lnSpc>
              <a:buFont typeface="Arial" panose="020B0604020202020204" pitchFamily="34" charset="0"/>
              <a:buChar char="•"/>
            </a:pPr>
            <a:r>
              <a:rPr lang="tr-TR" sz="2800" dirty="0" smtClean="0"/>
              <a:t>PISA Sınavları</a:t>
            </a:r>
          </a:p>
          <a:p>
            <a:pPr marL="342900" indent="-342900" algn="l">
              <a:lnSpc>
                <a:spcPct val="100000"/>
              </a:lnSpc>
              <a:buFont typeface="Arial" panose="020B0604020202020204" pitchFamily="34" charset="0"/>
              <a:buChar char="•"/>
            </a:pPr>
            <a:r>
              <a:rPr lang="tr-TR" sz="2800" dirty="0" smtClean="0"/>
              <a:t>Türkiye Geneli YGS/LYS soru Analizleri</a:t>
            </a:r>
          </a:p>
          <a:p>
            <a:pPr marL="342900" indent="-342900" algn="l">
              <a:lnSpc>
                <a:spcPct val="100000"/>
              </a:lnSpc>
              <a:buFont typeface="Arial" panose="020B0604020202020204" pitchFamily="34" charset="0"/>
              <a:buChar char="•"/>
            </a:pPr>
            <a:r>
              <a:rPr lang="tr-TR" sz="3200" dirty="0" smtClean="0"/>
              <a:t>Çoktan </a:t>
            </a:r>
            <a:r>
              <a:rPr lang="tr-TR" sz="3200" dirty="0" smtClean="0"/>
              <a:t>Seçmeli Sorular ve Madde Yazım </a:t>
            </a:r>
            <a:r>
              <a:rPr lang="tr-TR" sz="3200" dirty="0" smtClean="0"/>
              <a:t>Kuralları</a:t>
            </a:r>
          </a:p>
          <a:p>
            <a:pPr marL="342900" indent="-342900" algn="l">
              <a:lnSpc>
                <a:spcPct val="100000"/>
              </a:lnSpc>
              <a:buFont typeface="Arial" panose="020B0604020202020204" pitchFamily="34" charset="0"/>
              <a:buChar char="•"/>
            </a:pPr>
            <a:r>
              <a:rPr lang="tr-TR" sz="3200" dirty="0" smtClean="0"/>
              <a:t>Çoktan </a:t>
            </a:r>
            <a:r>
              <a:rPr lang="tr-TR" sz="3200" dirty="0"/>
              <a:t>S</a:t>
            </a:r>
            <a:r>
              <a:rPr lang="tr-TR" sz="3200" dirty="0" smtClean="0"/>
              <a:t>eçmeli Soru Örnekleri </a:t>
            </a:r>
            <a:endParaRPr lang="tr-TR" sz="3200" dirty="0" smtClean="0"/>
          </a:p>
          <a:p>
            <a:pPr marL="342900" indent="-342900" algn="l">
              <a:lnSpc>
                <a:spcPct val="100000"/>
              </a:lnSpc>
              <a:buFont typeface="Arial" panose="020B0604020202020204" pitchFamily="34" charset="0"/>
              <a:buChar char="•"/>
            </a:pPr>
            <a:r>
              <a:rPr lang="tr-TR" sz="2800" dirty="0" smtClean="0"/>
              <a:t>Akredite </a:t>
            </a:r>
            <a:r>
              <a:rPr lang="tr-TR" sz="2800" dirty="0" smtClean="0"/>
              <a:t>Eğitim </a:t>
            </a:r>
            <a:r>
              <a:rPr lang="tr-TR" sz="2800" dirty="0" smtClean="0"/>
              <a:t>Programları Örnekleri</a:t>
            </a:r>
            <a:endParaRPr lang="tr-TR" sz="2800" dirty="0" smtClean="0"/>
          </a:p>
          <a:p>
            <a:pPr marL="342900" indent="-342900" algn="l">
              <a:lnSpc>
                <a:spcPct val="150000"/>
              </a:lnSpc>
              <a:buFont typeface="Arial" panose="020B0604020202020204" pitchFamily="34" charset="0"/>
              <a:buChar char="•"/>
            </a:pPr>
            <a:endParaRPr lang="en-US" dirty="0">
              <a:solidFill>
                <a:srgbClr val="FF0000"/>
              </a:solidFill>
            </a:endParaRPr>
          </a:p>
        </p:txBody>
      </p:sp>
    </p:spTree>
    <p:extLst>
      <p:ext uri="{BB962C8B-B14F-4D97-AF65-F5344CB8AC3E}">
        <p14:creationId xmlns:p14="http://schemas.microsoft.com/office/powerpoint/2010/main" val="5124782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15498" y="1028700"/>
            <a:ext cx="10169039" cy="4667249"/>
          </a:xfrm>
          <a:prstGeom prst="rect">
            <a:avLst/>
          </a:prstGeom>
        </p:spPr>
      </p:pic>
      <p:sp>
        <p:nvSpPr>
          <p:cNvPr id="5" name="Yuvarlatılmış Dikdörtgen 4"/>
          <p:cNvSpPr/>
          <p:nvPr/>
        </p:nvSpPr>
        <p:spPr>
          <a:xfrm>
            <a:off x="8033805" y="4469568"/>
            <a:ext cx="2510372" cy="39140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varlatılmış Dikdörtgen 5"/>
          <p:cNvSpPr/>
          <p:nvPr/>
        </p:nvSpPr>
        <p:spPr>
          <a:xfrm>
            <a:off x="947205" y="3002716"/>
            <a:ext cx="9337331" cy="39140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6"/>
          <p:cNvSpPr/>
          <p:nvPr/>
        </p:nvSpPr>
        <p:spPr>
          <a:xfrm>
            <a:off x="8033805" y="1428595"/>
            <a:ext cx="2510372" cy="39140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3676117" y="1787837"/>
            <a:ext cx="5167845" cy="39140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p:nvSpPr>
        <p:spPr>
          <a:xfrm rot="3244574">
            <a:off x="9960577" y="3163292"/>
            <a:ext cx="2472280" cy="461665"/>
          </a:xfrm>
          <a:prstGeom prst="rect">
            <a:avLst/>
          </a:prstGeom>
          <a:noFill/>
        </p:spPr>
        <p:txBody>
          <a:bodyPr wrap="none" rtlCol="0">
            <a:spAutoFit/>
          </a:bodyPr>
          <a:lstStyle/>
          <a:p>
            <a:r>
              <a:rPr lang="tr-TR" sz="2400" b="1" dirty="0" smtClean="0"/>
              <a:t>CELAL BAYAR ÜNİ.</a:t>
            </a:r>
            <a:endParaRPr lang="tr-TR" sz="2400" b="1" dirty="0"/>
          </a:p>
        </p:txBody>
      </p:sp>
    </p:spTree>
    <p:extLst>
      <p:ext uri="{BB962C8B-B14F-4D97-AF65-F5344CB8AC3E}">
        <p14:creationId xmlns:p14="http://schemas.microsoft.com/office/powerpoint/2010/main" val="3995318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21325" y="0"/>
            <a:ext cx="9413225" cy="2128837"/>
          </a:xfrm>
          <a:prstGeom prst="rect">
            <a:avLst/>
          </a:prstGeom>
        </p:spPr>
      </p:pic>
      <p:pic>
        <p:nvPicPr>
          <p:cNvPr id="5" name="Resim 4"/>
          <p:cNvPicPr>
            <a:picLocks noChangeAspect="1"/>
          </p:cNvPicPr>
          <p:nvPr/>
        </p:nvPicPr>
        <p:blipFill>
          <a:blip r:embed="rId3"/>
          <a:stretch>
            <a:fillRect/>
          </a:stretch>
        </p:blipFill>
        <p:spPr>
          <a:xfrm>
            <a:off x="661987" y="2038817"/>
            <a:ext cx="8639176" cy="4690596"/>
          </a:xfrm>
          <a:prstGeom prst="rect">
            <a:avLst/>
          </a:prstGeom>
        </p:spPr>
      </p:pic>
      <p:sp>
        <p:nvSpPr>
          <p:cNvPr id="6" name="Metin kutusu 5"/>
          <p:cNvSpPr txBox="1"/>
          <p:nvPr/>
        </p:nvSpPr>
        <p:spPr>
          <a:xfrm rot="3244574">
            <a:off x="10427115" y="3163292"/>
            <a:ext cx="1539204" cy="461665"/>
          </a:xfrm>
          <a:prstGeom prst="rect">
            <a:avLst/>
          </a:prstGeom>
          <a:noFill/>
        </p:spPr>
        <p:txBody>
          <a:bodyPr wrap="none" rtlCol="0">
            <a:spAutoFit/>
          </a:bodyPr>
          <a:lstStyle/>
          <a:p>
            <a:r>
              <a:rPr lang="tr-TR" sz="2400" b="1" dirty="0" smtClean="0"/>
              <a:t>DİCLE ÜNİ.</a:t>
            </a:r>
            <a:endParaRPr lang="tr-TR" sz="2400" b="1" dirty="0"/>
          </a:p>
        </p:txBody>
      </p:sp>
      <p:sp>
        <p:nvSpPr>
          <p:cNvPr id="7" name="Yuvarlatılmış Dikdörtgen 6"/>
          <p:cNvSpPr/>
          <p:nvPr/>
        </p:nvSpPr>
        <p:spPr>
          <a:xfrm>
            <a:off x="7562318" y="6012618"/>
            <a:ext cx="2172232" cy="39140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1332967" y="5029200"/>
            <a:ext cx="3167595" cy="317552"/>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1332966" y="2624463"/>
            <a:ext cx="5996521" cy="39140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Dikdörtgen 9"/>
          <p:cNvSpPr/>
          <p:nvPr/>
        </p:nvSpPr>
        <p:spPr>
          <a:xfrm>
            <a:off x="5876393" y="673009"/>
            <a:ext cx="2324632" cy="39140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701205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85496" y="328613"/>
            <a:ext cx="8968042" cy="6215062"/>
          </a:xfrm>
          <a:prstGeom prst="rect">
            <a:avLst/>
          </a:prstGeom>
        </p:spPr>
      </p:pic>
      <p:sp>
        <p:nvSpPr>
          <p:cNvPr id="5" name="Metin kutusu 4"/>
          <p:cNvSpPr txBox="1"/>
          <p:nvPr/>
        </p:nvSpPr>
        <p:spPr>
          <a:xfrm rot="3244574">
            <a:off x="10276659" y="3163292"/>
            <a:ext cx="1840119" cy="461665"/>
          </a:xfrm>
          <a:prstGeom prst="rect">
            <a:avLst/>
          </a:prstGeom>
          <a:noFill/>
        </p:spPr>
        <p:txBody>
          <a:bodyPr wrap="none" rtlCol="0">
            <a:spAutoFit/>
          </a:bodyPr>
          <a:lstStyle/>
          <a:p>
            <a:r>
              <a:rPr lang="tr-TR" sz="2400" b="1" dirty="0" smtClean="0"/>
              <a:t>ERCİYES ÜNİ.</a:t>
            </a:r>
            <a:endParaRPr lang="tr-TR" sz="2400" b="1" dirty="0"/>
          </a:p>
        </p:txBody>
      </p:sp>
      <p:sp>
        <p:nvSpPr>
          <p:cNvPr id="6" name="Yuvarlatılmış Dikdörtgen 5"/>
          <p:cNvSpPr/>
          <p:nvPr/>
        </p:nvSpPr>
        <p:spPr>
          <a:xfrm>
            <a:off x="5586413" y="5412543"/>
            <a:ext cx="3876674" cy="39140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6"/>
          <p:cNvSpPr/>
          <p:nvPr/>
        </p:nvSpPr>
        <p:spPr>
          <a:xfrm>
            <a:off x="5352517" y="4429125"/>
            <a:ext cx="4110569" cy="243695"/>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6099963" y="2840793"/>
            <a:ext cx="2958311" cy="39140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1004356" y="3343275"/>
            <a:ext cx="3853394" cy="34290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Dikdörtgen 9"/>
          <p:cNvSpPr/>
          <p:nvPr/>
        </p:nvSpPr>
        <p:spPr>
          <a:xfrm>
            <a:off x="7186080" y="1252461"/>
            <a:ext cx="2172232" cy="39140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43905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0"/>
            <a:ext cx="7800975" cy="3118001"/>
          </a:xfrm>
          <a:prstGeom prst="rect">
            <a:avLst/>
          </a:prstGeom>
        </p:spPr>
      </p:pic>
      <p:pic>
        <p:nvPicPr>
          <p:cNvPr id="5" name="Resim 4"/>
          <p:cNvPicPr>
            <a:picLocks noChangeAspect="1"/>
          </p:cNvPicPr>
          <p:nvPr/>
        </p:nvPicPr>
        <p:blipFill>
          <a:blip r:embed="rId3"/>
          <a:stretch>
            <a:fillRect/>
          </a:stretch>
        </p:blipFill>
        <p:spPr>
          <a:xfrm>
            <a:off x="1057274" y="3200401"/>
            <a:ext cx="7188677" cy="3657599"/>
          </a:xfrm>
          <a:prstGeom prst="rect">
            <a:avLst/>
          </a:prstGeom>
        </p:spPr>
      </p:pic>
      <p:sp>
        <p:nvSpPr>
          <p:cNvPr id="6" name="Metin kutusu 5"/>
          <p:cNvSpPr txBox="1"/>
          <p:nvPr/>
        </p:nvSpPr>
        <p:spPr>
          <a:xfrm rot="3244574">
            <a:off x="10054420" y="3163292"/>
            <a:ext cx="2284600" cy="461665"/>
          </a:xfrm>
          <a:prstGeom prst="rect">
            <a:avLst/>
          </a:prstGeom>
          <a:noFill/>
        </p:spPr>
        <p:txBody>
          <a:bodyPr wrap="none" rtlCol="0">
            <a:spAutoFit/>
          </a:bodyPr>
          <a:lstStyle/>
          <a:p>
            <a:r>
              <a:rPr lang="tr-TR" sz="2400" b="1" dirty="0" smtClean="0"/>
              <a:t>GAZİANTEP ÜNİ.</a:t>
            </a:r>
            <a:endParaRPr lang="tr-TR" sz="2400" b="1" dirty="0"/>
          </a:p>
        </p:txBody>
      </p:sp>
      <p:sp>
        <p:nvSpPr>
          <p:cNvPr id="7" name="Yuvarlatılmış Dikdörtgen 6"/>
          <p:cNvSpPr/>
          <p:nvPr/>
        </p:nvSpPr>
        <p:spPr>
          <a:xfrm>
            <a:off x="3255273" y="4454590"/>
            <a:ext cx="4990677" cy="27457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2928938" y="5206469"/>
            <a:ext cx="3876674" cy="29422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2314575" y="6466591"/>
            <a:ext cx="3876674" cy="39140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Dikdörtgen 9"/>
          <p:cNvSpPr/>
          <p:nvPr/>
        </p:nvSpPr>
        <p:spPr>
          <a:xfrm>
            <a:off x="0" y="1843090"/>
            <a:ext cx="5614988" cy="391409"/>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Yuvarlatılmış Dikdörtgen 10"/>
          <p:cNvSpPr/>
          <p:nvPr/>
        </p:nvSpPr>
        <p:spPr>
          <a:xfrm>
            <a:off x="23812" y="2516099"/>
            <a:ext cx="7920037" cy="58118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85042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152650" y="0"/>
            <a:ext cx="7886700" cy="903288"/>
          </a:xfrm>
        </p:spPr>
        <p:txBody>
          <a:bodyPr/>
          <a:lstStyle/>
          <a:p>
            <a:pPr algn="ctr"/>
            <a:r>
              <a:rPr lang="tr-TR" altLang="en-US" b="1" smtClean="0">
                <a:solidFill>
                  <a:srgbClr val="C00000"/>
                </a:solidFill>
              </a:rPr>
              <a:t>2. Yazılı Testler </a:t>
            </a:r>
            <a:endParaRPr lang="en-US" altLang="en-US" b="1" smtClean="0">
              <a:solidFill>
                <a:srgbClr val="C00000"/>
              </a:solidFill>
            </a:endParaRPr>
          </a:p>
        </p:txBody>
      </p:sp>
      <p:sp>
        <p:nvSpPr>
          <p:cNvPr id="20483" name="Content Placeholder 2"/>
          <p:cNvSpPr>
            <a:spLocks noGrp="1"/>
          </p:cNvSpPr>
          <p:nvPr>
            <p:ph idx="1"/>
          </p:nvPr>
        </p:nvSpPr>
        <p:spPr>
          <a:xfrm>
            <a:off x="1631950" y="5373689"/>
            <a:ext cx="8928100" cy="4351337"/>
          </a:xfrm>
        </p:spPr>
        <p:txBody>
          <a:bodyPr/>
          <a:lstStyle/>
          <a:p>
            <a:pPr lvl="1" eaLnBrk="1" hangingPunct="1"/>
            <a:endParaRPr lang="tr-TR" altLang="en-US" sz="2200">
              <a:cs typeface="Times New Roman" panose="02020603050405020304" pitchFamily="18" charset="0"/>
            </a:endParaRPr>
          </a:p>
          <a:p>
            <a:pPr marL="0" indent="0">
              <a:buNone/>
            </a:pPr>
            <a:endParaRPr lang="tr-TR" altLang="en-US" sz="2200"/>
          </a:p>
        </p:txBody>
      </p:sp>
      <p:graphicFrame>
        <p:nvGraphicFramePr>
          <p:cNvPr id="39" name="Diagram 38"/>
          <p:cNvGraphicFramePr/>
          <p:nvPr/>
        </p:nvGraphicFramePr>
        <p:xfrm>
          <a:off x="1991544" y="1124744"/>
          <a:ext cx="9073008"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4099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smtClean="0">
                <a:solidFill>
                  <a:schemeClr val="accent5"/>
                </a:solidFill>
              </a:rPr>
              <a:t>E</a:t>
            </a:r>
            <a:r>
              <a:rPr lang="tr-TR" b="1" dirty="0" err="1" smtClean="0">
                <a:solidFill>
                  <a:schemeClr val="accent5"/>
                </a:solidFill>
              </a:rPr>
              <a:t>ğitim</a:t>
            </a:r>
            <a:r>
              <a:rPr lang="tr-TR" b="1" dirty="0" smtClean="0">
                <a:solidFill>
                  <a:schemeClr val="accent5"/>
                </a:solidFill>
              </a:rPr>
              <a:t> Amacı</a:t>
            </a:r>
            <a:endParaRPr lang="tr-TR" b="1" dirty="0">
              <a:solidFill>
                <a:schemeClr val="accent5"/>
              </a:solidFill>
            </a:endParaRPr>
          </a:p>
        </p:txBody>
      </p:sp>
      <p:sp>
        <p:nvSpPr>
          <p:cNvPr id="3" name="İçerik Yer Tutucusu 2"/>
          <p:cNvSpPr>
            <a:spLocks noGrp="1"/>
          </p:cNvSpPr>
          <p:nvPr>
            <p:ph idx="1"/>
          </p:nvPr>
        </p:nvSpPr>
        <p:spPr/>
        <p:txBody>
          <a:bodyPr>
            <a:normAutofit/>
          </a:bodyPr>
          <a:lstStyle/>
          <a:p>
            <a:pPr>
              <a:lnSpc>
                <a:spcPct val="150000"/>
              </a:lnSpc>
            </a:pPr>
            <a:r>
              <a:rPr lang="en-US" sz="2400" dirty="0" err="1" smtClean="0"/>
              <a:t>ülkemizin</a:t>
            </a:r>
            <a:r>
              <a:rPr lang="en-US" sz="2400" dirty="0" smtClean="0"/>
              <a:t> </a:t>
            </a:r>
            <a:r>
              <a:rPr lang="en-US" sz="2400" dirty="0" err="1"/>
              <a:t>küreselleşen</a:t>
            </a:r>
            <a:r>
              <a:rPr lang="en-US" sz="2400" dirty="0"/>
              <a:t> </a:t>
            </a:r>
            <a:r>
              <a:rPr lang="en-US" sz="2400" dirty="0" err="1"/>
              <a:t>dünyada</a:t>
            </a:r>
            <a:r>
              <a:rPr lang="en-US" sz="2400" dirty="0"/>
              <a:t> </a:t>
            </a:r>
            <a:r>
              <a:rPr lang="en-US" sz="2400" dirty="0" err="1"/>
              <a:t>yerini</a:t>
            </a:r>
            <a:r>
              <a:rPr lang="en-US" sz="2400" dirty="0"/>
              <a:t> </a:t>
            </a:r>
            <a:r>
              <a:rPr lang="en-US" sz="2400" dirty="0" err="1"/>
              <a:t>almak</a:t>
            </a:r>
            <a:r>
              <a:rPr lang="en-US" sz="2400" dirty="0"/>
              <a:t> </a:t>
            </a:r>
            <a:endParaRPr lang="en-US" sz="2400" dirty="0" smtClean="0"/>
          </a:p>
          <a:p>
            <a:pPr>
              <a:lnSpc>
                <a:spcPct val="150000"/>
              </a:lnSpc>
            </a:pPr>
            <a:r>
              <a:rPr lang="en-US" sz="2400" dirty="0" err="1" smtClean="0"/>
              <a:t>çağın</a:t>
            </a:r>
            <a:r>
              <a:rPr lang="en-US" sz="2400" dirty="0" smtClean="0"/>
              <a:t> </a:t>
            </a:r>
            <a:r>
              <a:rPr lang="en-US" sz="2400" dirty="0" err="1"/>
              <a:t>ihtiyaçlarına</a:t>
            </a:r>
            <a:r>
              <a:rPr lang="en-US" sz="2400" dirty="0"/>
              <a:t> </a:t>
            </a:r>
            <a:r>
              <a:rPr lang="en-US" sz="2400" dirty="0" err="1"/>
              <a:t>cevap</a:t>
            </a:r>
            <a:r>
              <a:rPr lang="en-US" sz="2400" dirty="0"/>
              <a:t> </a:t>
            </a:r>
            <a:r>
              <a:rPr lang="en-US" sz="2400" dirty="0" err="1"/>
              <a:t>verebilecek</a:t>
            </a:r>
            <a:r>
              <a:rPr lang="en-US" sz="2400" dirty="0"/>
              <a:t> </a:t>
            </a:r>
            <a:r>
              <a:rPr lang="en-US" sz="2400" dirty="0" err="1"/>
              <a:t>gençler</a:t>
            </a:r>
            <a:r>
              <a:rPr lang="en-US" sz="2400" dirty="0"/>
              <a:t> </a:t>
            </a:r>
            <a:r>
              <a:rPr lang="en-US" sz="2400" dirty="0" err="1" smtClean="0"/>
              <a:t>yetiştirmesi</a:t>
            </a:r>
            <a:r>
              <a:rPr lang="en-US" sz="2400" dirty="0" smtClean="0"/>
              <a:t> </a:t>
            </a:r>
          </a:p>
          <a:p>
            <a:pPr>
              <a:lnSpc>
                <a:spcPct val="150000"/>
              </a:lnSpc>
            </a:pPr>
            <a:r>
              <a:rPr lang="en-US" sz="2400" dirty="0" err="1" smtClean="0"/>
              <a:t>bilginin</a:t>
            </a:r>
            <a:r>
              <a:rPr lang="en-US" sz="2400" dirty="0" smtClean="0"/>
              <a:t> </a:t>
            </a:r>
            <a:r>
              <a:rPr lang="en-US" sz="2400" dirty="0" err="1"/>
              <a:t>ezberden</a:t>
            </a:r>
            <a:r>
              <a:rPr lang="en-US" sz="2400" dirty="0"/>
              <a:t> </a:t>
            </a:r>
            <a:r>
              <a:rPr lang="en-US" sz="2400" dirty="0" err="1"/>
              <a:t>ziyade</a:t>
            </a:r>
            <a:r>
              <a:rPr lang="en-US" sz="2400" dirty="0"/>
              <a:t> </a:t>
            </a:r>
            <a:r>
              <a:rPr lang="en-US" sz="2400" dirty="0" err="1"/>
              <a:t>gerçek</a:t>
            </a:r>
            <a:r>
              <a:rPr lang="en-US" sz="2400" dirty="0"/>
              <a:t> </a:t>
            </a:r>
            <a:r>
              <a:rPr lang="en-US" sz="2400" dirty="0" err="1"/>
              <a:t>yaşamla</a:t>
            </a:r>
            <a:r>
              <a:rPr lang="en-US" sz="2400" dirty="0"/>
              <a:t> </a:t>
            </a:r>
            <a:r>
              <a:rPr lang="en-US" sz="2400" dirty="0" err="1"/>
              <a:t>ilişkilendirilerek</a:t>
            </a:r>
            <a:r>
              <a:rPr lang="en-US" sz="2400" dirty="0"/>
              <a:t> </a:t>
            </a:r>
            <a:r>
              <a:rPr lang="en-US" sz="2400" dirty="0" err="1" smtClean="0"/>
              <a:t>kavratılması</a:t>
            </a:r>
            <a:r>
              <a:rPr lang="en-US" sz="2400" dirty="0" smtClean="0"/>
              <a:t> </a:t>
            </a:r>
          </a:p>
          <a:p>
            <a:pPr>
              <a:lnSpc>
                <a:spcPct val="150000"/>
              </a:lnSpc>
            </a:pPr>
            <a:r>
              <a:rPr lang="en-US" sz="2400" dirty="0" err="1" smtClean="0"/>
              <a:t>gerçek</a:t>
            </a:r>
            <a:r>
              <a:rPr lang="en-US" sz="2400" dirty="0" smtClean="0"/>
              <a:t> </a:t>
            </a:r>
            <a:r>
              <a:rPr lang="en-US" sz="2400" dirty="0" err="1"/>
              <a:t>yaşamdaki</a:t>
            </a:r>
            <a:r>
              <a:rPr lang="en-US" sz="2400" dirty="0"/>
              <a:t> </a:t>
            </a:r>
            <a:r>
              <a:rPr lang="en-US" sz="2400" dirty="0" err="1"/>
              <a:t>problemleri</a:t>
            </a:r>
            <a:r>
              <a:rPr lang="en-US" sz="2400" dirty="0"/>
              <a:t> </a:t>
            </a:r>
            <a:r>
              <a:rPr lang="en-US" sz="2400" dirty="0" err="1"/>
              <a:t>çözmeye</a:t>
            </a:r>
            <a:r>
              <a:rPr lang="en-US" sz="2400" dirty="0"/>
              <a:t> </a:t>
            </a:r>
            <a:r>
              <a:rPr lang="en-US" sz="2400" dirty="0" err="1"/>
              <a:t>yönelik</a:t>
            </a:r>
            <a:r>
              <a:rPr lang="en-US" sz="2400" dirty="0"/>
              <a:t> </a:t>
            </a:r>
            <a:r>
              <a:rPr lang="en-US" sz="2400" dirty="0" err="1"/>
              <a:t>etkinliklerle</a:t>
            </a:r>
            <a:r>
              <a:rPr lang="en-US" sz="2400" dirty="0"/>
              <a:t> </a:t>
            </a:r>
            <a:r>
              <a:rPr lang="en-US" sz="2400" dirty="0" err="1"/>
              <a:t>beraber</a:t>
            </a:r>
            <a:r>
              <a:rPr lang="en-US" sz="2400" dirty="0"/>
              <a:t> </a:t>
            </a:r>
            <a:r>
              <a:rPr lang="en-US" sz="2400" dirty="0" err="1" smtClean="0"/>
              <a:t>öğretilmesi</a:t>
            </a:r>
            <a:r>
              <a:rPr lang="tr-TR" sz="2400" dirty="0" smtClean="0"/>
              <a:t>.</a:t>
            </a:r>
            <a:endParaRPr lang="tr-TR" sz="2400" dirty="0"/>
          </a:p>
        </p:txBody>
      </p:sp>
      <p:sp>
        <p:nvSpPr>
          <p:cNvPr id="4" name="Metin kutusu 3"/>
          <p:cNvSpPr txBox="1"/>
          <p:nvPr/>
        </p:nvSpPr>
        <p:spPr>
          <a:xfrm>
            <a:off x="2388357" y="6211669"/>
            <a:ext cx="6477607" cy="646331"/>
          </a:xfrm>
          <a:prstGeom prst="rect">
            <a:avLst/>
          </a:prstGeom>
          <a:noFill/>
        </p:spPr>
        <p:txBody>
          <a:bodyPr wrap="none" rtlCol="0">
            <a:spAutoFit/>
          </a:bodyPr>
          <a:lstStyle/>
          <a:p>
            <a:r>
              <a:rPr lang="en-US" dirty="0"/>
              <a:t>(</a:t>
            </a:r>
            <a:r>
              <a:rPr lang="en-US" dirty="0" err="1"/>
              <a:t>Dağlı</a:t>
            </a:r>
            <a:r>
              <a:rPr lang="en-US" dirty="0"/>
              <a:t>, 2007; </a:t>
            </a:r>
            <a:r>
              <a:rPr lang="tr-TR" dirty="0"/>
              <a:t>Demirhan&amp; Demirel, 2001; Korkmaz &amp; Kaptan, 2001</a:t>
            </a:r>
            <a:r>
              <a:rPr lang="en-US" dirty="0"/>
              <a:t>). </a:t>
            </a:r>
            <a:endParaRPr lang="tr-TR" dirty="0"/>
          </a:p>
          <a:p>
            <a:endParaRPr lang="tr-TR" dirty="0"/>
          </a:p>
        </p:txBody>
      </p:sp>
    </p:spTree>
    <p:extLst>
      <p:ext uri="{BB962C8B-B14F-4D97-AF65-F5344CB8AC3E}">
        <p14:creationId xmlns:p14="http://schemas.microsoft.com/office/powerpoint/2010/main" val="4048977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1723" y="2030152"/>
            <a:ext cx="10515600" cy="1325563"/>
          </a:xfrm>
        </p:spPr>
        <p:txBody>
          <a:bodyPr/>
          <a:lstStyle/>
          <a:p>
            <a:pPr algn="ctr"/>
            <a:r>
              <a:rPr lang="tr-TR" b="1" dirty="0" smtClean="0">
                <a:solidFill>
                  <a:schemeClr val="accent5"/>
                </a:solidFill>
              </a:rPr>
              <a:t>PISA SINAVLARI</a:t>
            </a:r>
            <a:endParaRPr lang="tr-TR" b="1" dirty="0">
              <a:solidFill>
                <a:schemeClr val="accent5"/>
              </a:solidFill>
            </a:endParaRPr>
          </a:p>
        </p:txBody>
      </p:sp>
    </p:spTree>
    <p:extLst>
      <p:ext uri="{BB962C8B-B14F-4D97-AF65-F5344CB8AC3E}">
        <p14:creationId xmlns:p14="http://schemas.microsoft.com/office/powerpoint/2010/main" val="2322378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accent5"/>
                </a:solidFill>
              </a:rPr>
              <a:t>PISA Sınavları</a:t>
            </a:r>
            <a:endParaRPr lang="tr-TR" b="1" dirty="0">
              <a:solidFill>
                <a:schemeClr val="accent5"/>
              </a:solidFill>
            </a:endParaRPr>
          </a:p>
        </p:txBody>
      </p:sp>
      <p:sp>
        <p:nvSpPr>
          <p:cNvPr id="3" name="İçerik Yer Tutucusu 2"/>
          <p:cNvSpPr>
            <a:spLocks noGrp="1"/>
          </p:cNvSpPr>
          <p:nvPr>
            <p:ph idx="1"/>
          </p:nvPr>
        </p:nvSpPr>
        <p:spPr>
          <a:xfrm>
            <a:off x="838200" y="1542197"/>
            <a:ext cx="10515600" cy="4634766"/>
          </a:xfrm>
        </p:spPr>
        <p:txBody>
          <a:bodyPr>
            <a:normAutofit/>
          </a:bodyPr>
          <a:lstStyle/>
          <a:p>
            <a:pPr>
              <a:lnSpc>
                <a:spcPct val="150000"/>
              </a:lnSpc>
            </a:pPr>
            <a:r>
              <a:rPr lang="en-US" sz="2400" dirty="0"/>
              <a:t>Bu </a:t>
            </a:r>
            <a:r>
              <a:rPr lang="en-US" sz="2400" dirty="0" err="1"/>
              <a:t>bağlamda</a:t>
            </a:r>
            <a:r>
              <a:rPr lang="en-US" sz="2400" dirty="0"/>
              <a:t> </a:t>
            </a:r>
            <a:r>
              <a:rPr lang="en-US" sz="2400" dirty="0" err="1"/>
              <a:t>küreselleşen</a:t>
            </a:r>
            <a:r>
              <a:rPr lang="en-US" sz="2400" dirty="0"/>
              <a:t> </a:t>
            </a:r>
            <a:r>
              <a:rPr lang="en-US" sz="2400" dirty="0" err="1"/>
              <a:t>dünyada</a:t>
            </a:r>
            <a:r>
              <a:rPr lang="en-US" sz="2400" dirty="0"/>
              <a:t> </a:t>
            </a:r>
            <a:r>
              <a:rPr lang="en-US" sz="2400" dirty="0" err="1"/>
              <a:t>ülkeler</a:t>
            </a:r>
            <a:r>
              <a:rPr lang="en-US" sz="2400" dirty="0"/>
              <a:t> </a:t>
            </a:r>
            <a:r>
              <a:rPr lang="en-US" sz="2400" dirty="0" err="1"/>
              <a:t>kendi</a:t>
            </a:r>
            <a:r>
              <a:rPr lang="en-US" sz="2400" dirty="0"/>
              <a:t> </a:t>
            </a:r>
            <a:r>
              <a:rPr lang="en-US" sz="2400" dirty="0" err="1"/>
              <a:t>eğitim</a:t>
            </a:r>
            <a:r>
              <a:rPr lang="en-US" sz="2400" dirty="0"/>
              <a:t> </a:t>
            </a:r>
            <a:r>
              <a:rPr lang="en-US" sz="2400" dirty="0" err="1"/>
              <a:t>durumları</a:t>
            </a:r>
            <a:r>
              <a:rPr lang="en-US" sz="2400" dirty="0"/>
              <a:t> </a:t>
            </a:r>
            <a:r>
              <a:rPr lang="en-US" sz="2400" dirty="0" err="1"/>
              <a:t>ve</a:t>
            </a:r>
            <a:r>
              <a:rPr lang="en-US" sz="2400" dirty="0"/>
              <a:t> </a:t>
            </a:r>
            <a:r>
              <a:rPr lang="tr-TR" sz="2400" dirty="0"/>
              <a:t>çıktılarını değerlendirmek ve bu durum ve çıktıları diğer diğer ülkelerle karşılaştırmak amacıyla uluslararası ölçme ve değerlendirme programlarına dahil olmaktadır. Bu programlardan biri Ekonomik İşbirliği ve Kalkınma Örgütü (OECD) tarafından organize edilen “Uluslararası Öğrenci Değerlendirme Program” adıyla da bilinen PISA sınavlarıdır. </a:t>
            </a:r>
            <a:endParaRPr lang="en-US" sz="2400" dirty="0"/>
          </a:p>
        </p:txBody>
      </p:sp>
      <p:sp>
        <p:nvSpPr>
          <p:cNvPr id="5" name="Metin kutusu 4"/>
          <p:cNvSpPr txBox="1"/>
          <p:nvPr/>
        </p:nvSpPr>
        <p:spPr>
          <a:xfrm>
            <a:off x="4026089" y="6311900"/>
            <a:ext cx="3874587" cy="369332"/>
          </a:xfrm>
          <a:prstGeom prst="rect">
            <a:avLst/>
          </a:prstGeom>
          <a:noFill/>
        </p:spPr>
        <p:txBody>
          <a:bodyPr wrap="none" rtlCol="0">
            <a:spAutoFit/>
          </a:bodyPr>
          <a:lstStyle/>
          <a:p>
            <a:r>
              <a:rPr lang="tr-TR" dirty="0" smtClean="0"/>
              <a:t>MEB, 2016: PISA </a:t>
            </a:r>
            <a:r>
              <a:rPr lang="tr-TR" dirty="0"/>
              <a:t>2015 ULUSAL RAPORU</a:t>
            </a:r>
          </a:p>
        </p:txBody>
      </p:sp>
    </p:spTree>
    <p:extLst>
      <p:ext uri="{BB962C8B-B14F-4D97-AF65-F5344CB8AC3E}">
        <p14:creationId xmlns:p14="http://schemas.microsoft.com/office/powerpoint/2010/main" val="3451139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5"/>
                </a:solidFill>
              </a:rPr>
              <a:t>PISA Sınavları</a:t>
            </a:r>
            <a:endParaRPr lang="tr-TR" b="1" dirty="0"/>
          </a:p>
        </p:txBody>
      </p:sp>
      <p:sp>
        <p:nvSpPr>
          <p:cNvPr id="3" name="İçerik Yer Tutucusu 2"/>
          <p:cNvSpPr>
            <a:spLocks noGrp="1"/>
          </p:cNvSpPr>
          <p:nvPr>
            <p:ph idx="1"/>
          </p:nvPr>
        </p:nvSpPr>
        <p:spPr>
          <a:xfrm>
            <a:off x="650344" y="1631239"/>
            <a:ext cx="10515600" cy="4351338"/>
          </a:xfrm>
        </p:spPr>
        <p:txBody>
          <a:bodyPr>
            <a:normAutofit fontScale="85000" lnSpcReduction="10000"/>
          </a:bodyPr>
          <a:lstStyle/>
          <a:p>
            <a:pPr>
              <a:lnSpc>
                <a:spcPct val="150000"/>
              </a:lnSpc>
            </a:pPr>
            <a:r>
              <a:rPr lang="tr-TR" dirty="0"/>
              <a:t>İlk kez 2000 yılında 43 ülkenin katılımıyla gerçekleştirilen PISA sınavları her üç yılda bir devam ederek en az 7 yıl öğrenim görmüş 15 yaş grubu öğrencilerine </a:t>
            </a:r>
            <a:r>
              <a:rPr lang="tr-TR" dirty="0" smtClean="0"/>
              <a:t>uygulanmaktadır. </a:t>
            </a:r>
          </a:p>
          <a:p>
            <a:pPr>
              <a:lnSpc>
                <a:spcPct val="150000"/>
              </a:lnSpc>
            </a:pPr>
            <a:r>
              <a:rPr lang="tr-TR" dirty="0" smtClean="0"/>
              <a:t>Öğrencilerin </a:t>
            </a:r>
            <a:r>
              <a:rPr lang="tr-TR" dirty="0"/>
              <a:t>matematik okuryazarlığı, fen okuryazarlığı ve okuma becerisi gibi bilişsel becerinin yanında onların derslere ve öğrenmeye karşı tutum ve istekleri gibi </a:t>
            </a:r>
            <a:r>
              <a:rPr lang="tr-TR" dirty="0" err="1"/>
              <a:t>duyuşşal</a:t>
            </a:r>
            <a:r>
              <a:rPr lang="tr-TR" dirty="0"/>
              <a:t> becerileri ve </a:t>
            </a:r>
            <a:r>
              <a:rPr lang="tr-TR" dirty="0" err="1"/>
              <a:t>sosyo</a:t>
            </a:r>
            <a:r>
              <a:rPr lang="tr-TR" dirty="0"/>
              <a:t>-ekonomik özelliklerini de ölçmektedir. </a:t>
            </a:r>
            <a:endParaRPr lang="tr-TR" dirty="0" smtClean="0"/>
          </a:p>
          <a:p>
            <a:pPr>
              <a:lnSpc>
                <a:spcPct val="150000"/>
              </a:lnSpc>
            </a:pPr>
            <a:r>
              <a:rPr lang="tr-TR" dirty="0" smtClean="0"/>
              <a:t>Türkiye 2003 yılında dahil olmuştur</a:t>
            </a:r>
            <a:endParaRPr lang="en-US" dirty="0"/>
          </a:p>
          <a:p>
            <a:endParaRPr lang="tr-TR" dirty="0"/>
          </a:p>
        </p:txBody>
      </p:sp>
      <p:sp>
        <p:nvSpPr>
          <p:cNvPr id="5" name="Metin kutusu 4"/>
          <p:cNvSpPr txBox="1"/>
          <p:nvPr/>
        </p:nvSpPr>
        <p:spPr>
          <a:xfrm>
            <a:off x="4462817" y="6264322"/>
            <a:ext cx="2699585" cy="369332"/>
          </a:xfrm>
          <a:prstGeom prst="rect">
            <a:avLst/>
          </a:prstGeom>
          <a:noFill/>
        </p:spPr>
        <p:txBody>
          <a:bodyPr wrap="none" rtlCol="0">
            <a:spAutoFit/>
          </a:bodyPr>
          <a:lstStyle/>
          <a:p>
            <a:r>
              <a:rPr lang="tr-TR" dirty="0"/>
              <a:t>(OECD, 2003; OECD, 2016).</a:t>
            </a:r>
          </a:p>
        </p:txBody>
      </p:sp>
    </p:spTree>
    <p:extLst>
      <p:ext uri="{BB962C8B-B14F-4D97-AF65-F5344CB8AC3E}">
        <p14:creationId xmlns:p14="http://schemas.microsoft.com/office/powerpoint/2010/main" val="1683416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4134</TotalTime>
  <Words>1366</Words>
  <Application>Microsoft Office PowerPoint</Application>
  <PresentationFormat>Geniş ekran</PresentationFormat>
  <Paragraphs>316</Paragraphs>
  <Slides>54</Slides>
  <Notes>6</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54</vt:i4>
      </vt:variant>
    </vt:vector>
  </HeadingPairs>
  <TitlesOfParts>
    <vt:vector size="63" baseType="lpstr">
      <vt:lpstr>Arial</vt:lpstr>
      <vt:lpstr>Calibri</vt:lpstr>
      <vt:lpstr>Calibri (Gövde)</vt:lpstr>
      <vt:lpstr>Calibri Light</vt:lpstr>
      <vt:lpstr>Cambria</vt:lpstr>
      <vt:lpstr>Cambria Math</vt:lpstr>
      <vt:lpstr>Times New Roman</vt:lpstr>
      <vt:lpstr>Wingdings</vt:lpstr>
      <vt:lpstr>Office Theme</vt:lpstr>
      <vt:lpstr>Program Okuryazarlığı ve Soru Yazımı </vt:lpstr>
      <vt:lpstr>İdeal Öğretmen</vt:lpstr>
      <vt:lpstr>PowerPoint Sunusu</vt:lpstr>
      <vt:lpstr>PowerPoint Sunusu</vt:lpstr>
      <vt:lpstr>Genel Bakış</vt:lpstr>
      <vt:lpstr>Eğitim Amacı</vt:lpstr>
      <vt:lpstr>PISA SINAVLARI</vt:lpstr>
      <vt:lpstr>PISA Sınavları</vt:lpstr>
      <vt:lpstr>PISA Sınavları</vt:lpstr>
      <vt:lpstr>PISA Sınavları </vt:lpstr>
      <vt:lpstr>PISA Sınavları (Fen Okuryazarlığı)</vt:lpstr>
      <vt:lpstr>PISA Sınavları (Matematik Okuryazarlığı)</vt:lpstr>
      <vt:lpstr>PISA Sınavları (Okuma Becerileri)</vt:lpstr>
      <vt:lpstr>PISA Sınavları (Fen Okuryazarlığı)</vt:lpstr>
      <vt:lpstr>PISA Sınavları (Okuma Becerileri)</vt:lpstr>
      <vt:lpstr>PISA Sınavları (Matematik Okuryazarlığı)</vt:lpstr>
      <vt:lpstr>PowerPoint Sunusu</vt:lpstr>
      <vt:lpstr>PowerPoint Sunusu</vt:lpstr>
      <vt:lpstr>PowerPoint Sunusu</vt:lpstr>
      <vt:lpstr>PowerPoint Sunusu</vt:lpstr>
      <vt:lpstr>PowerPoint Sunusu</vt:lpstr>
      <vt:lpstr>PowerPoint Sunusu</vt:lpstr>
      <vt:lpstr>YGS/LYS SINAV ANALİZİ</vt:lpstr>
      <vt:lpstr>YGS -2016/2017</vt:lpstr>
      <vt:lpstr>YGS -2019</vt:lpstr>
      <vt:lpstr>PowerPoint Sunusu</vt:lpstr>
      <vt:lpstr>Sınav Hazırlama Teknikleri:  Ne kadar Güvenilir ve Geçerli?</vt:lpstr>
      <vt:lpstr>Güvenirlik &amp; Geçerlilik</vt:lpstr>
      <vt:lpstr>Çoktan Seçmeli Soruların Avantaj ve Dezavantajları </vt:lpstr>
      <vt:lpstr>Bir Test Oluştururken Dikkat Edilmesi Gereken Adımlar  </vt:lpstr>
      <vt:lpstr>II. Bloom Taksonomi</vt:lpstr>
      <vt:lpstr>II. Bloom Taksonomi</vt:lpstr>
      <vt:lpstr>PowerPoint Sunusu</vt:lpstr>
      <vt:lpstr>Örnek (YAŞAM ve MOLEKÜLLERLE BİYOKİMYASAL YAKLAŞIM)</vt:lpstr>
      <vt:lpstr>PowerPoint Sunusu</vt:lpstr>
      <vt:lpstr>Çoktan Seçmeli Soru Türleri</vt:lpstr>
      <vt:lpstr>PowerPoint Sunusu</vt:lpstr>
      <vt:lpstr>PowerPoint Sunusu</vt:lpstr>
      <vt:lpstr>PowerPoint Sunusu</vt:lpstr>
      <vt:lpstr>PowerPoint Sunusu</vt:lpstr>
      <vt:lpstr>PowerPoint Sunusu</vt:lpstr>
      <vt:lpstr>PowerPoint Sunusu</vt:lpstr>
      <vt:lpstr>PowerPoint Sunusu</vt:lpstr>
      <vt:lpstr>Etkinlikler </vt:lpstr>
      <vt:lpstr>PowerPoint Sunusu</vt:lpstr>
      <vt:lpstr>PowerPoint Sunusu</vt:lpstr>
      <vt:lpstr>Üniversite Akreditasyon Rapor Örnekleri</vt:lpstr>
      <vt:lpstr>PowerPoint Sunusu</vt:lpstr>
      <vt:lpstr>PowerPoint Sunusu</vt:lpstr>
      <vt:lpstr>PowerPoint Sunusu</vt:lpstr>
      <vt:lpstr>PowerPoint Sunusu</vt:lpstr>
      <vt:lpstr>PowerPoint Sunusu</vt:lpstr>
      <vt:lpstr>PowerPoint Sunusu</vt:lpstr>
      <vt:lpstr>2. Yazılı Testler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dc:creator>
  <cp:lastModifiedBy>THOSHIBA</cp:lastModifiedBy>
  <cp:revision>132</cp:revision>
  <dcterms:created xsi:type="dcterms:W3CDTF">2016-12-27T08:39:43Z</dcterms:created>
  <dcterms:modified xsi:type="dcterms:W3CDTF">2019-11-20T03:18:49Z</dcterms:modified>
</cp:coreProperties>
</file>